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47"/>
  </p:notesMasterIdLst>
  <p:sldIdLst>
    <p:sldId id="284" r:id="rId5"/>
    <p:sldId id="302" r:id="rId6"/>
    <p:sldId id="290" r:id="rId7"/>
    <p:sldId id="293" r:id="rId8"/>
    <p:sldId id="295" r:id="rId9"/>
    <p:sldId id="297" r:id="rId10"/>
    <p:sldId id="266" r:id="rId11"/>
    <p:sldId id="268" r:id="rId12"/>
    <p:sldId id="267" r:id="rId13"/>
    <p:sldId id="269" r:id="rId14"/>
    <p:sldId id="270" r:id="rId15"/>
    <p:sldId id="271" r:id="rId16"/>
    <p:sldId id="275" r:id="rId17"/>
    <p:sldId id="276" r:id="rId18"/>
    <p:sldId id="277" r:id="rId19"/>
    <p:sldId id="274" r:id="rId20"/>
    <p:sldId id="273" r:id="rId21"/>
    <p:sldId id="278" r:id="rId22"/>
    <p:sldId id="279" r:id="rId23"/>
    <p:sldId id="280" r:id="rId24"/>
    <p:sldId id="272" r:id="rId25"/>
    <p:sldId id="282" r:id="rId26"/>
    <p:sldId id="286" r:id="rId27"/>
    <p:sldId id="288" r:id="rId28"/>
    <p:sldId id="256" r:id="rId29"/>
    <p:sldId id="257" r:id="rId30"/>
    <p:sldId id="262" r:id="rId31"/>
    <p:sldId id="258" r:id="rId32"/>
    <p:sldId id="263" r:id="rId33"/>
    <p:sldId id="259" r:id="rId34"/>
    <p:sldId id="264" r:id="rId35"/>
    <p:sldId id="260" r:id="rId36"/>
    <p:sldId id="265" r:id="rId37"/>
    <p:sldId id="261" r:id="rId38"/>
    <p:sldId id="299" r:id="rId39"/>
    <p:sldId id="289" r:id="rId40"/>
    <p:sldId id="292" r:id="rId41"/>
    <p:sldId id="300" r:id="rId42"/>
    <p:sldId id="301" r:id="rId43"/>
    <p:sldId id="298" r:id="rId44"/>
    <p:sldId id="283" r:id="rId45"/>
    <p:sldId id="281" r:id="rId46"/>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ction par défaut" id="{45665231-0FB2-4AB2-A86D-51358EA82521}">
          <p14:sldIdLst>
            <p14:sldId id="284"/>
            <p14:sldId id="302"/>
            <p14:sldId id="290"/>
            <p14:sldId id="293"/>
            <p14:sldId id="295"/>
            <p14:sldId id="297"/>
            <p14:sldId id="266"/>
            <p14:sldId id="268"/>
            <p14:sldId id="267"/>
            <p14:sldId id="269"/>
            <p14:sldId id="270"/>
            <p14:sldId id="271"/>
            <p14:sldId id="275"/>
            <p14:sldId id="276"/>
            <p14:sldId id="277"/>
            <p14:sldId id="274"/>
            <p14:sldId id="273"/>
            <p14:sldId id="278"/>
            <p14:sldId id="279"/>
            <p14:sldId id="280"/>
            <p14:sldId id="272"/>
            <p14:sldId id="282"/>
            <p14:sldId id="286"/>
            <p14:sldId id="288"/>
            <p14:sldId id="256"/>
            <p14:sldId id="257"/>
            <p14:sldId id="262"/>
            <p14:sldId id="258"/>
            <p14:sldId id="263"/>
            <p14:sldId id="259"/>
            <p14:sldId id="264"/>
            <p14:sldId id="260"/>
            <p14:sldId id="265"/>
            <p14:sldId id="261"/>
            <p14:sldId id="299"/>
            <p14:sldId id="289"/>
            <p14:sldId id="292"/>
            <p14:sldId id="300"/>
            <p14:sldId id="301"/>
            <p14:sldId id="298"/>
            <p14:sldId id="283"/>
            <p14:sldId id="28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B027EF1-9688-478F-AA40-8B22800EBA60}" v="80" dt="2019-11-28T18:35:21.585"/>
    <p1510:client id="{118066C8-6F93-48FD-8763-00B8BF05CDFA}" v="11" dt="2019-11-28T15:33:44.497"/>
    <p1510:client id="{2D512A64-4D67-4E52-A7B1-8A1628E8ECEF}" v="162" dt="2019-11-28T19:32:04.198"/>
    <p1510:client id="{5F4F16CB-4343-45C0-B800-80B9E9B24CE5}" v="12" dt="2019-11-28T22:08:38.605"/>
    <p1510:client id="{7A42AB82-F93B-434D-A67C-F32DAFA640BD}" v="96" dt="2019-11-28T15:08:07.918"/>
    <p1510:client id="{7E72EB82-76C8-4368-AE51-F16346DDAA30}" v="463" dt="2019-11-28T15:57:44.353"/>
    <p1510:client id="{883DEBFB-7AD2-49E4-9364-3E0E7E8BBD0E}" v="2" dt="2019-11-28T14:55:47.745"/>
    <p1510:client id="{941D2964-4F90-CBDC-AA2D-09EF8D60A4E3}" v="129" dt="2019-11-29T07:33:11.430"/>
    <p1510:client id="{9A2CA219-52F2-4111-8ECA-FE81E4DD1954}" v="83" dt="2019-11-29T07:41:27.566"/>
    <p1510:client id="{A51EFA7A-2697-404E-B53F-6ADC5B2C3525}" v="200" dt="2019-11-29T07:12:58.843"/>
    <p1510:client id="{A5719F7C-30E9-4D6A-969F-CA6142672756}" v="264" dt="2019-11-28T15:41:51.909"/>
    <p1510:client id="{BA523B71-C400-DE45-8F87-9EB9A0065F85}" v="47" dt="2019-11-29T07:15:24.112"/>
    <p1510:client id="{BFB27527-069B-4D9F-9A52-8DE89530068E}" v="462" dt="2019-11-28T19:45:32.244"/>
    <p1510:client id="{C7C1D7F3-855E-43D8-B659-E3D8C4CC236B}" v="872" dt="2019-11-28T16:12:52.689"/>
    <p1510:client id="{EFF42451-0FE3-46DB-91E0-8796149736AA}" v="546" dt="2019-11-28T18:53:27.252"/>
    <p1510:client id="{FFD83104-0BB6-491C-9748-008EC510E89C}" v="1073" dt="2019-11-28T22:09:44.95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microsoft.com/office/2015/10/relationships/revisionInfo" Target="revisionInfo.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aulin Brissonneau (Student at CentraleSupelec)" userId="S::paulin.brissonneau@student-cs.fr::f7448dcc-38eb-4711-9301-1a82f5790d7b" providerId="AD" clId="Web-{0B027EF1-9688-478F-AA40-8B22800EBA60}"/>
    <pc:docChg chg="modSld">
      <pc:chgData name="Paulin Brissonneau (Student at CentraleSupelec)" userId="S::paulin.brissonneau@student-cs.fr::f7448dcc-38eb-4711-9301-1a82f5790d7b" providerId="AD" clId="Web-{0B027EF1-9688-478F-AA40-8B22800EBA60}" dt="2019-11-28T18:35:21.585" v="76" actId="1076"/>
      <pc:docMkLst>
        <pc:docMk/>
      </pc:docMkLst>
      <pc:sldChg chg="modSp">
        <pc:chgData name="Paulin Brissonneau (Student at CentraleSupelec)" userId="S::paulin.brissonneau@student-cs.fr::f7448dcc-38eb-4711-9301-1a82f5790d7b" providerId="AD" clId="Web-{0B027EF1-9688-478F-AA40-8B22800EBA60}" dt="2019-11-28T18:14:56.374" v="0" actId="20577"/>
        <pc:sldMkLst>
          <pc:docMk/>
          <pc:sldMk cId="1919208216" sldId="267"/>
        </pc:sldMkLst>
        <pc:spChg chg="mod">
          <ac:chgData name="Paulin Brissonneau (Student at CentraleSupelec)" userId="S::paulin.brissonneau@student-cs.fr::f7448dcc-38eb-4711-9301-1a82f5790d7b" providerId="AD" clId="Web-{0B027EF1-9688-478F-AA40-8B22800EBA60}" dt="2019-11-28T18:14:56.374" v="0" actId="20577"/>
          <ac:spMkLst>
            <pc:docMk/>
            <pc:sldMk cId="1919208216" sldId="267"/>
            <ac:spMk id="2" creationId="{5D41A7C2-93C6-42FD-B5CA-6777D3D87C07}"/>
          </ac:spMkLst>
        </pc:spChg>
      </pc:sldChg>
      <pc:sldChg chg="modSp">
        <pc:chgData name="Paulin Brissonneau (Student at CentraleSupelec)" userId="S::paulin.brissonneau@student-cs.fr::f7448dcc-38eb-4711-9301-1a82f5790d7b" providerId="AD" clId="Web-{0B027EF1-9688-478F-AA40-8B22800EBA60}" dt="2019-11-28T18:14:56.420" v="3" actId="20577"/>
        <pc:sldMkLst>
          <pc:docMk/>
          <pc:sldMk cId="645418780" sldId="268"/>
        </pc:sldMkLst>
        <pc:spChg chg="mod">
          <ac:chgData name="Paulin Brissonneau (Student at CentraleSupelec)" userId="S::paulin.brissonneau@student-cs.fr::f7448dcc-38eb-4711-9301-1a82f5790d7b" providerId="AD" clId="Web-{0B027EF1-9688-478F-AA40-8B22800EBA60}" dt="2019-11-28T18:14:56.420" v="3" actId="20577"/>
          <ac:spMkLst>
            <pc:docMk/>
            <pc:sldMk cId="645418780" sldId="268"/>
            <ac:spMk id="2" creationId="{24F2CD5C-A720-4427-87EA-7780EE65D7D8}"/>
          </ac:spMkLst>
        </pc:spChg>
      </pc:sldChg>
      <pc:sldChg chg="modSp">
        <pc:chgData name="Paulin Brissonneau (Student at CentraleSupelec)" userId="S::paulin.brissonneau@student-cs.fr::f7448dcc-38eb-4711-9301-1a82f5790d7b" providerId="AD" clId="Web-{0B027EF1-9688-478F-AA40-8B22800EBA60}" dt="2019-11-28T18:33:08.961" v="71" actId="14100"/>
        <pc:sldMkLst>
          <pc:docMk/>
          <pc:sldMk cId="3611905908" sldId="269"/>
        </pc:sldMkLst>
        <pc:spChg chg="mod">
          <ac:chgData name="Paulin Brissonneau (Student at CentraleSupelec)" userId="S::paulin.brissonneau@student-cs.fr::f7448dcc-38eb-4711-9301-1a82f5790d7b" providerId="AD" clId="Web-{0B027EF1-9688-478F-AA40-8B22800EBA60}" dt="2019-11-28T18:33:08.961" v="71" actId="14100"/>
          <ac:spMkLst>
            <pc:docMk/>
            <pc:sldMk cId="3611905908" sldId="269"/>
            <ac:spMk id="4" creationId="{0CD1D30B-5065-4110-91BD-FA2518FB5CA9}"/>
          </ac:spMkLst>
        </pc:spChg>
      </pc:sldChg>
      <pc:sldChg chg="modSp">
        <pc:chgData name="Paulin Brissonneau (Student at CentraleSupelec)" userId="S::paulin.brissonneau@student-cs.fr::f7448dcc-38eb-4711-9301-1a82f5790d7b" providerId="AD" clId="Web-{0B027EF1-9688-478F-AA40-8B22800EBA60}" dt="2019-11-28T18:33:13.414" v="72" actId="1076"/>
        <pc:sldMkLst>
          <pc:docMk/>
          <pc:sldMk cId="601754962" sldId="270"/>
        </pc:sldMkLst>
        <pc:spChg chg="mod">
          <ac:chgData name="Paulin Brissonneau (Student at CentraleSupelec)" userId="S::paulin.brissonneau@student-cs.fr::f7448dcc-38eb-4711-9301-1a82f5790d7b" providerId="AD" clId="Web-{0B027EF1-9688-478F-AA40-8B22800EBA60}" dt="2019-11-28T18:33:13.414" v="72" actId="1076"/>
          <ac:spMkLst>
            <pc:docMk/>
            <pc:sldMk cId="601754962" sldId="270"/>
            <ac:spMk id="8" creationId="{BDD3ED45-B03A-4D77-B4AF-A9C7F0690708}"/>
          </ac:spMkLst>
        </pc:spChg>
      </pc:sldChg>
      <pc:sldChg chg="modSp">
        <pc:chgData name="Paulin Brissonneau (Student at CentraleSupelec)" userId="S::paulin.brissonneau@student-cs.fr::f7448dcc-38eb-4711-9301-1a82f5790d7b" providerId="AD" clId="Web-{0B027EF1-9688-478F-AA40-8B22800EBA60}" dt="2019-11-28T18:35:21.585" v="76" actId="1076"/>
        <pc:sldMkLst>
          <pc:docMk/>
          <pc:sldMk cId="2197991213" sldId="271"/>
        </pc:sldMkLst>
        <pc:spChg chg="mod">
          <ac:chgData name="Paulin Brissonneau (Student at CentraleSupelec)" userId="S::paulin.brissonneau@student-cs.fr::f7448dcc-38eb-4711-9301-1a82f5790d7b" providerId="AD" clId="Web-{0B027EF1-9688-478F-AA40-8B22800EBA60}" dt="2019-11-28T18:35:21.585" v="76" actId="1076"/>
          <ac:spMkLst>
            <pc:docMk/>
            <pc:sldMk cId="2197991213" sldId="271"/>
            <ac:spMk id="7" creationId="{6FDB77E7-7AD0-499D-99FE-A67483DEF280}"/>
          </ac:spMkLst>
        </pc:spChg>
        <pc:picChg chg="mod">
          <ac:chgData name="Paulin Brissonneau (Student at CentraleSupelec)" userId="S::paulin.brissonneau@student-cs.fr::f7448dcc-38eb-4711-9301-1a82f5790d7b" providerId="AD" clId="Web-{0B027EF1-9688-478F-AA40-8B22800EBA60}" dt="2019-11-28T18:35:13.460" v="74" actId="1076"/>
          <ac:picMkLst>
            <pc:docMk/>
            <pc:sldMk cId="2197991213" sldId="271"/>
            <ac:picMk id="5" creationId="{B53561AA-BF3B-4673-A90C-135DD5CFDFCA}"/>
          </ac:picMkLst>
        </pc:picChg>
      </pc:sldChg>
      <pc:sldChg chg="modSp">
        <pc:chgData name="Paulin Brissonneau (Student at CentraleSupelec)" userId="S::paulin.brissonneau@student-cs.fr::f7448dcc-38eb-4711-9301-1a82f5790d7b" providerId="AD" clId="Web-{0B027EF1-9688-478F-AA40-8B22800EBA60}" dt="2019-11-28T18:31:05.884" v="45" actId="14100"/>
        <pc:sldMkLst>
          <pc:docMk/>
          <pc:sldMk cId="2938069963" sldId="272"/>
        </pc:sldMkLst>
        <pc:spChg chg="mod">
          <ac:chgData name="Paulin Brissonneau (Student at CentraleSupelec)" userId="S::paulin.brissonneau@student-cs.fr::f7448dcc-38eb-4711-9301-1a82f5790d7b" providerId="AD" clId="Web-{0B027EF1-9688-478F-AA40-8B22800EBA60}" dt="2019-11-28T18:28:27.136" v="23" actId="14100"/>
          <ac:spMkLst>
            <pc:docMk/>
            <pc:sldMk cId="2938069963" sldId="272"/>
            <ac:spMk id="9" creationId="{78D4AFE1-979F-462B-9935-667DAAB0EA8B}"/>
          </ac:spMkLst>
        </pc:spChg>
        <pc:picChg chg="mod">
          <ac:chgData name="Paulin Brissonneau (Student at CentraleSupelec)" userId="S::paulin.brissonneau@student-cs.fr::f7448dcc-38eb-4711-9301-1a82f5790d7b" providerId="AD" clId="Web-{0B027EF1-9688-478F-AA40-8B22800EBA60}" dt="2019-11-28T18:31:05.884" v="45" actId="14100"/>
          <ac:picMkLst>
            <pc:docMk/>
            <pc:sldMk cId="2938069963" sldId="272"/>
            <ac:picMk id="4" creationId="{349A9695-57D2-4B5F-8FC1-085943CD2579}"/>
          </ac:picMkLst>
        </pc:picChg>
        <pc:picChg chg="mod">
          <ac:chgData name="Paulin Brissonneau (Student at CentraleSupelec)" userId="S::paulin.brissonneau@student-cs.fr::f7448dcc-38eb-4711-9301-1a82f5790d7b" providerId="AD" clId="Web-{0B027EF1-9688-478F-AA40-8B22800EBA60}" dt="2019-11-28T18:31:05.822" v="44" actId="1076"/>
          <ac:picMkLst>
            <pc:docMk/>
            <pc:sldMk cId="2938069963" sldId="272"/>
            <ac:picMk id="5" creationId="{9C6CD7FF-D486-4D2D-BFAE-6C71FABACB22}"/>
          </ac:picMkLst>
        </pc:picChg>
      </pc:sldChg>
      <pc:sldChg chg="modSp">
        <pc:chgData name="Paulin Brissonneau (Student at CentraleSupelec)" userId="S::paulin.brissonneau@student-cs.fr::f7448dcc-38eb-4711-9301-1a82f5790d7b" providerId="AD" clId="Web-{0B027EF1-9688-478F-AA40-8B22800EBA60}" dt="2019-11-28T18:29:04.276" v="27" actId="14100"/>
        <pc:sldMkLst>
          <pc:docMk/>
          <pc:sldMk cId="3862649336" sldId="279"/>
        </pc:sldMkLst>
        <pc:spChg chg="mod">
          <ac:chgData name="Paulin Brissonneau (Student at CentraleSupelec)" userId="S::paulin.brissonneau@student-cs.fr::f7448dcc-38eb-4711-9301-1a82f5790d7b" providerId="AD" clId="Web-{0B027EF1-9688-478F-AA40-8B22800EBA60}" dt="2019-11-28T18:29:04.276" v="27" actId="14100"/>
          <ac:spMkLst>
            <pc:docMk/>
            <pc:sldMk cId="3862649336" sldId="279"/>
            <ac:spMk id="11" creationId="{7BE62AA1-F4AB-4E60-A0C7-203CE0C825DE}"/>
          </ac:spMkLst>
        </pc:spChg>
      </pc:sldChg>
      <pc:sldChg chg="modSp">
        <pc:chgData name="Paulin Brissonneau (Student at CentraleSupelec)" userId="S::paulin.brissonneau@student-cs.fr::f7448dcc-38eb-4711-9301-1a82f5790d7b" providerId="AD" clId="Web-{0B027EF1-9688-478F-AA40-8B22800EBA60}" dt="2019-11-28T18:30:19.760" v="34" actId="14100"/>
        <pc:sldMkLst>
          <pc:docMk/>
          <pc:sldMk cId="2159658428" sldId="280"/>
        </pc:sldMkLst>
        <pc:spChg chg="mod">
          <ac:chgData name="Paulin Brissonneau (Student at CentraleSupelec)" userId="S::paulin.brissonneau@student-cs.fr::f7448dcc-38eb-4711-9301-1a82f5790d7b" providerId="AD" clId="Web-{0B027EF1-9688-478F-AA40-8B22800EBA60}" dt="2019-11-28T18:28:17.651" v="19" actId="14100"/>
          <ac:spMkLst>
            <pc:docMk/>
            <pc:sldMk cId="2159658428" sldId="280"/>
            <ac:spMk id="41" creationId="{88863417-2944-45E6-9035-0CEBA7D55335}"/>
          </ac:spMkLst>
        </pc:spChg>
        <pc:picChg chg="mod">
          <ac:chgData name="Paulin Brissonneau (Student at CentraleSupelec)" userId="S::paulin.brissonneau@student-cs.fr::f7448dcc-38eb-4711-9301-1a82f5790d7b" providerId="AD" clId="Web-{0B027EF1-9688-478F-AA40-8B22800EBA60}" dt="2019-11-28T18:30:19.760" v="34" actId="14100"/>
          <ac:picMkLst>
            <pc:docMk/>
            <pc:sldMk cId="2159658428" sldId="280"/>
            <ac:picMk id="4" creationId="{2536A226-E1AC-44B2-825A-9A0B5B9C4874}"/>
          </ac:picMkLst>
        </pc:picChg>
        <pc:picChg chg="mod">
          <ac:chgData name="Paulin Brissonneau (Student at CentraleSupelec)" userId="S::paulin.brissonneau@student-cs.fr::f7448dcc-38eb-4711-9301-1a82f5790d7b" providerId="AD" clId="Web-{0B027EF1-9688-478F-AA40-8B22800EBA60}" dt="2019-11-28T18:30:18.072" v="33" actId="1076"/>
          <ac:picMkLst>
            <pc:docMk/>
            <pc:sldMk cId="2159658428" sldId="280"/>
            <ac:picMk id="23" creationId="{435000B6-88C3-4EC0-BA2B-18823C6D8C7C}"/>
          </ac:picMkLst>
        </pc:picChg>
      </pc:sldChg>
      <pc:sldChg chg="modSp">
        <pc:chgData name="Paulin Brissonneau (Student at CentraleSupelec)" userId="S::paulin.brissonneau@student-cs.fr::f7448dcc-38eb-4711-9301-1a82f5790d7b" providerId="AD" clId="Web-{0B027EF1-9688-478F-AA40-8B22800EBA60}" dt="2019-11-28T18:33:08.586" v="62" actId="1076"/>
        <pc:sldMkLst>
          <pc:docMk/>
          <pc:sldMk cId="2256280961" sldId="282"/>
        </pc:sldMkLst>
        <pc:spChg chg="mod">
          <ac:chgData name="Paulin Brissonneau (Student at CentraleSupelec)" userId="S::paulin.brissonneau@student-cs.fr::f7448dcc-38eb-4711-9301-1a82f5790d7b" providerId="AD" clId="Web-{0B027EF1-9688-478F-AA40-8B22800EBA60}" dt="2019-11-28T18:33:07.070" v="52" actId="1076"/>
          <ac:spMkLst>
            <pc:docMk/>
            <pc:sldMk cId="2256280961" sldId="282"/>
            <ac:spMk id="2" creationId="{AD1986D8-F32E-4E6D-A8B8-A44AF1A05C21}"/>
          </ac:spMkLst>
        </pc:spChg>
        <pc:picChg chg="mod">
          <ac:chgData name="Paulin Brissonneau (Student at CentraleSupelec)" userId="S::paulin.brissonneau@student-cs.fr::f7448dcc-38eb-4711-9301-1a82f5790d7b" providerId="AD" clId="Web-{0B027EF1-9688-478F-AA40-8B22800EBA60}" dt="2019-11-28T18:33:08.133" v="57" actId="1076"/>
          <ac:picMkLst>
            <pc:docMk/>
            <pc:sldMk cId="2256280961" sldId="282"/>
            <ac:picMk id="4" creationId="{1F8D486E-72C3-455A-992B-0DC312C4E401}"/>
          </ac:picMkLst>
        </pc:picChg>
        <pc:picChg chg="mod">
          <ac:chgData name="Paulin Brissonneau (Student at CentraleSupelec)" userId="S::paulin.brissonneau@student-cs.fr::f7448dcc-38eb-4711-9301-1a82f5790d7b" providerId="AD" clId="Web-{0B027EF1-9688-478F-AA40-8B22800EBA60}" dt="2019-11-28T18:33:08.586" v="62" actId="1076"/>
          <ac:picMkLst>
            <pc:docMk/>
            <pc:sldMk cId="2256280961" sldId="282"/>
            <ac:picMk id="8" creationId="{0DDA4ADD-98CC-4A08-AC6B-122F328F45DE}"/>
          </ac:picMkLst>
        </pc:picChg>
      </pc:sldChg>
      <pc:sldChg chg="addSp modSp">
        <pc:chgData name="Paulin Brissonneau (Student at CentraleSupelec)" userId="S::paulin.brissonneau@student-cs.fr::f7448dcc-38eb-4711-9301-1a82f5790d7b" providerId="AD" clId="Web-{0B027EF1-9688-478F-AA40-8B22800EBA60}" dt="2019-11-28T18:17:08.279" v="15" actId="1076"/>
        <pc:sldMkLst>
          <pc:docMk/>
          <pc:sldMk cId="3740313929" sldId="283"/>
        </pc:sldMkLst>
        <pc:picChg chg="mod">
          <ac:chgData name="Paulin Brissonneau (Student at CentraleSupelec)" userId="S::paulin.brissonneau@student-cs.fr::f7448dcc-38eb-4711-9301-1a82f5790d7b" providerId="AD" clId="Web-{0B027EF1-9688-478F-AA40-8B22800EBA60}" dt="2019-11-28T18:17:08.279" v="15" actId="1076"/>
          <ac:picMkLst>
            <pc:docMk/>
            <pc:sldMk cId="3740313929" sldId="283"/>
            <ac:picMk id="6" creationId="{614ECEDE-C776-4916-886D-376A49F21922}"/>
          </ac:picMkLst>
        </pc:picChg>
        <pc:cxnChg chg="add mod">
          <ac:chgData name="Paulin Brissonneau (Student at CentraleSupelec)" userId="S::paulin.brissonneau@student-cs.fr::f7448dcc-38eb-4711-9301-1a82f5790d7b" providerId="AD" clId="Web-{0B027EF1-9688-478F-AA40-8B22800EBA60}" dt="2019-11-28T18:17:02.966" v="14"/>
          <ac:cxnSpMkLst>
            <pc:docMk/>
            <pc:sldMk cId="3740313929" sldId="283"/>
            <ac:cxnSpMk id="3" creationId="{090EC1AA-F878-4C2E-B441-9914A23D8ABC}"/>
          </ac:cxnSpMkLst>
        </pc:cxnChg>
      </pc:sldChg>
      <pc:sldChg chg="modSp">
        <pc:chgData name="Paulin Brissonneau (Student at CentraleSupelec)" userId="S::paulin.brissonneau@student-cs.fr::f7448dcc-38eb-4711-9301-1a82f5790d7b" providerId="AD" clId="Web-{0B027EF1-9688-478F-AA40-8B22800EBA60}" dt="2019-11-28T18:33:08.711" v="65" actId="20577"/>
        <pc:sldMkLst>
          <pc:docMk/>
          <pc:sldMk cId="747509913" sldId="286"/>
        </pc:sldMkLst>
        <pc:spChg chg="mod">
          <ac:chgData name="Paulin Brissonneau (Student at CentraleSupelec)" userId="S::paulin.brissonneau@student-cs.fr::f7448dcc-38eb-4711-9301-1a82f5790d7b" providerId="AD" clId="Web-{0B027EF1-9688-478F-AA40-8B22800EBA60}" dt="2019-11-28T18:33:08.711" v="65" actId="20577"/>
          <ac:spMkLst>
            <pc:docMk/>
            <pc:sldMk cId="747509913" sldId="286"/>
            <ac:spMk id="7" creationId="{BF4B7EB9-EFD0-4036-AB12-F4FD648C6119}"/>
          </ac:spMkLst>
        </pc:spChg>
      </pc:sldChg>
    </pc:docChg>
  </pc:docChgLst>
  <pc:docChgLst>
    <pc:chgData name="Paulin Brissonneau (Student at CentraleSupelec)" userId="S::paulin.brissonneau@student-cs.fr::f7448dcc-38eb-4711-9301-1a82f5790d7b" providerId="AD" clId="Web-{7E72EB82-76C8-4368-AE51-F16346DDAA30}"/>
    <pc:docChg chg="modSld sldOrd">
      <pc:chgData name="Paulin Brissonneau (Student at CentraleSupelec)" userId="S::paulin.brissonneau@student-cs.fr::f7448dcc-38eb-4711-9301-1a82f5790d7b" providerId="AD" clId="Web-{7E72EB82-76C8-4368-AE51-F16346DDAA30}" dt="2019-11-28T15:57:44.353" v="451" actId="1076"/>
      <pc:docMkLst>
        <pc:docMk/>
      </pc:docMkLst>
      <pc:sldChg chg="modSp">
        <pc:chgData name="Paulin Brissonneau (Student at CentraleSupelec)" userId="S::paulin.brissonneau@student-cs.fr::f7448dcc-38eb-4711-9301-1a82f5790d7b" providerId="AD" clId="Web-{7E72EB82-76C8-4368-AE51-F16346DDAA30}" dt="2019-11-28T15:44:09.960" v="421" actId="20577"/>
        <pc:sldMkLst>
          <pc:docMk/>
          <pc:sldMk cId="601754962" sldId="270"/>
        </pc:sldMkLst>
        <pc:spChg chg="mod">
          <ac:chgData name="Paulin Brissonneau (Student at CentraleSupelec)" userId="S::paulin.brissonneau@student-cs.fr::f7448dcc-38eb-4711-9301-1a82f5790d7b" providerId="AD" clId="Web-{7E72EB82-76C8-4368-AE51-F16346DDAA30}" dt="2019-11-28T15:44:09.960" v="421" actId="20577"/>
          <ac:spMkLst>
            <pc:docMk/>
            <pc:sldMk cId="601754962" sldId="270"/>
            <ac:spMk id="8" creationId="{BDD3ED45-B03A-4D77-B4AF-A9C7F0690708}"/>
          </ac:spMkLst>
        </pc:spChg>
        <pc:spChg chg="mod">
          <ac:chgData name="Paulin Brissonneau (Student at CentraleSupelec)" userId="S::paulin.brissonneau@student-cs.fr::f7448dcc-38eb-4711-9301-1a82f5790d7b" providerId="AD" clId="Web-{7E72EB82-76C8-4368-AE51-F16346DDAA30}" dt="2019-11-28T15:38:15.552" v="213" actId="14100"/>
          <ac:spMkLst>
            <pc:docMk/>
            <pc:sldMk cId="601754962" sldId="270"/>
            <ac:spMk id="9" creationId="{A7D1D53F-E644-404D-8557-8AD43B68447B}"/>
          </ac:spMkLst>
        </pc:spChg>
      </pc:sldChg>
      <pc:sldChg chg="modSp">
        <pc:chgData name="Paulin Brissonneau (Student at CentraleSupelec)" userId="S::paulin.brissonneau@student-cs.fr::f7448dcc-38eb-4711-9301-1a82f5790d7b" providerId="AD" clId="Web-{7E72EB82-76C8-4368-AE51-F16346DDAA30}" dt="2019-11-28T15:43:44.929" v="353" actId="20577"/>
        <pc:sldMkLst>
          <pc:docMk/>
          <pc:sldMk cId="2197991213" sldId="271"/>
        </pc:sldMkLst>
        <pc:spChg chg="mod">
          <ac:chgData name="Paulin Brissonneau (Student at CentraleSupelec)" userId="S::paulin.brissonneau@student-cs.fr::f7448dcc-38eb-4711-9301-1a82f5790d7b" providerId="AD" clId="Web-{7E72EB82-76C8-4368-AE51-F16346DDAA30}" dt="2019-11-28T15:43:44.929" v="353" actId="20577"/>
          <ac:spMkLst>
            <pc:docMk/>
            <pc:sldMk cId="2197991213" sldId="271"/>
            <ac:spMk id="7" creationId="{6FDB77E7-7AD0-499D-99FE-A67483DEF280}"/>
          </ac:spMkLst>
        </pc:spChg>
        <pc:spChg chg="mod">
          <ac:chgData name="Paulin Brissonneau (Student at CentraleSupelec)" userId="S::paulin.brissonneau@student-cs.fr::f7448dcc-38eb-4711-9301-1a82f5790d7b" providerId="AD" clId="Web-{7E72EB82-76C8-4368-AE51-F16346DDAA30}" dt="2019-11-28T15:43:01.304" v="338" actId="14100"/>
          <ac:spMkLst>
            <pc:docMk/>
            <pc:sldMk cId="2197991213" sldId="271"/>
            <ac:spMk id="8" creationId="{D731D693-58FF-43D9-A278-43F0856FF55A}"/>
          </ac:spMkLst>
        </pc:spChg>
      </pc:sldChg>
      <pc:sldChg chg="addSp delSp modSp">
        <pc:chgData name="Paulin Brissonneau (Student at CentraleSupelec)" userId="S::paulin.brissonneau@student-cs.fr::f7448dcc-38eb-4711-9301-1a82f5790d7b" providerId="AD" clId="Web-{7E72EB82-76C8-4368-AE51-F16346DDAA30}" dt="2019-11-28T15:57:23.074" v="442" actId="1076"/>
        <pc:sldMkLst>
          <pc:docMk/>
          <pc:sldMk cId="274097584" sldId="273"/>
        </pc:sldMkLst>
        <pc:picChg chg="add mod">
          <ac:chgData name="Paulin Brissonneau (Student at CentraleSupelec)" userId="S::paulin.brissonneau@student-cs.fr::f7448dcc-38eb-4711-9301-1a82f5790d7b" providerId="AD" clId="Web-{7E72EB82-76C8-4368-AE51-F16346DDAA30}" dt="2019-11-28T15:57:12.587" v="439" actId="14100"/>
          <ac:picMkLst>
            <pc:docMk/>
            <pc:sldMk cId="274097584" sldId="273"/>
            <ac:picMk id="3" creationId="{0EB1F73B-1CBF-4967-A783-101374F94CF3}"/>
          </ac:picMkLst>
        </pc:picChg>
        <pc:picChg chg="add mod">
          <ac:chgData name="Paulin Brissonneau (Student at CentraleSupelec)" userId="S::paulin.brissonneau@student-cs.fr::f7448dcc-38eb-4711-9301-1a82f5790d7b" providerId="AD" clId="Web-{7E72EB82-76C8-4368-AE51-F16346DDAA30}" dt="2019-11-28T15:57:16.837" v="440" actId="14100"/>
          <ac:picMkLst>
            <pc:docMk/>
            <pc:sldMk cId="274097584" sldId="273"/>
            <ac:picMk id="6" creationId="{B20741B6-5215-4B1D-B52B-85EA84DCB180}"/>
          </ac:picMkLst>
        </pc:picChg>
        <pc:picChg chg="add mod">
          <ac:chgData name="Paulin Brissonneau (Student at CentraleSupelec)" userId="S::paulin.brissonneau@student-cs.fr::f7448dcc-38eb-4711-9301-1a82f5790d7b" providerId="AD" clId="Web-{7E72EB82-76C8-4368-AE51-F16346DDAA30}" dt="2019-11-28T15:57:23.074" v="442" actId="1076"/>
          <ac:picMkLst>
            <pc:docMk/>
            <pc:sldMk cId="274097584" sldId="273"/>
            <ac:picMk id="8" creationId="{686A3177-9C45-4A11-A8AE-62A65C812CBD}"/>
          </ac:picMkLst>
        </pc:picChg>
        <pc:picChg chg="mod">
          <ac:chgData name="Paulin Brissonneau (Student at CentraleSupelec)" userId="S::paulin.brissonneau@student-cs.fr::f7448dcc-38eb-4711-9301-1a82f5790d7b" providerId="AD" clId="Web-{7E72EB82-76C8-4368-AE51-F16346DDAA30}" dt="2019-11-28T15:57:20.274" v="441" actId="1076"/>
          <ac:picMkLst>
            <pc:docMk/>
            <pc:sldMk cId="274097584" sldId="273"/>
            <ac:picMk id="13" creationId="{D67E6A45-F0A8-4CB8-BBE5-12FA78B41705}"/>
          </ac:picMkLst>
        </pc:picChg>
        <pc:picChg chg="del">
          <ac:chgData name="Paulin Brissonneau (Student at CentraleSupelec)" userId="S::paulin.brissonneau@student-cs.fr::f7448dcc-38eb-4711-9301-1a82f5790d7b" providerId="AD" clId="Web-{7E72EB82-76C8-4368-AE51-F16346DDAA30}" dt="2019-11-28T15:56:37.977" v="435"/>
          <ac:picMkLst>
            <pc:docMk/>
            <pc:sldMk cId="274097584" sldId="273"/>
            <ac:picMk id="15" creationId="{0FABF64D-A9CD-40F7-AB88-A04CC10FA4CF}"/>
          </ac:picMkLst>
        </pc:picChg>
      </pc:sldChg>
      <pc:sldChg chg="modSp">
        <pc:chgData name="Paulin Brissonneau (Student at CentraleSupelec)" userId="S::paulin.brissonneau@student-cs.fr::f7448dcc-38eb-4711-9301-1a82f5790d7b" providerId="AD" clId="Web-{7E72EB82-76C8-4368-AE51-F16346DDAA30}" dt="2019-11-28T15:38:30.490" v="216" actId="20577"/>
        <pc:sldMkLst>
          <pc:docMk/>
          <pc:sldMk cId="1550264704" sldId="276"/>
        </pc:sldMkLst>
        <pc:spChg chg="mod">
          <ac:chgData name="Paulin Brissonneau (Student at CentraleSupelec)" userId="S::paulin.brissonneau@student-cs.fr::f7448dcc-38eb-4711-9301-1a82f5790d7b" providerId="AD" clId="Web-{7E72EB82-76C8-4368-AE51-F16346DDAA30}" dt="2019-11-28T15:38:30.490" v="216" actId="20577"/>
          <ac:spMkLst>
            <pc:docMk/>
            <pc:sldMk cId="1550264704" sldId="276"/>
            <ac:spMk id="9" creationId="{809F48E9-890B-482B-BA9C-164019E0F234}"/>
          </ac:spMkLst>
        </pc:spChg>
      </pc:sldChg>
      <pc:sldChg chg="addSp modSp">
        <pc:chgData name="Paulin Brissonneau (Student at CentraleSupelec)" userId="S::paulin.brissonneau@student-cs.fr::f7448dcc-38eb-4711-9301-1a82f5790d7b" providerId="AD" clId="Web-{7E72EB82-76C8-4368-AE51-F16346DDAA30}" dt="2019-11-28T15:57:44.353" v="451" actId="1076"/>
        <pc:sldMkLst>
          <pc:docMk/>
          <pc:sldMk cId="294294012" sldId="278"/>
        </pc:sldMkLst>
        <pc:spChg chg="add mod">
          <ac:chgData name="Paulin Brissonneau (Student at CentraleSupelec)" userId="S::paulin.brissonneau@student-cs.fr::f7448dcc-38eb-4711-9301-1a82f5790d7b" providerId="AD" clId="Web-{7E72EB82-76C8-4368-AE51-F16346DDAA30}" dt="2019-11-28T15:57:44.353" v="451" actId="1076"/>
          <ac:spMkLst>
            <pc:docMk/>
            <pc:sldMk cId="294294012" sldId="278"/>
            <ac:spMk id="2" creationId="{F050ADE2-31B8-47A3-B2E9-552DC71BAF7F}"/>
          </ac:spMkLst>
        </pc:spChg>
      </pc:sldChg>
      <pc:sldChg chg="ord">
        <pc:chgData name="Paulin Brissonneau (Student at CentraleSupelec)" userId="S::paulin.brissonneau@student-cs.fr::f7448dcc-38eb-4711-9301-1a82f5790d7b" providerId="AD" clId="Web-{7E72EB82-76C8-4368-AE51-F16346DDAA30}" dt="2019-11-28T15:46:19.538" v="426"/>
        <pc:sldMkLst>
          <pc:docMk/>
          <pc:sldMk cId="858112530" sldId="281"/>
        </pc:sldMkLst>
      </pc:sldChg>
      <pc:sldChg chg="ord">
        <pc:chgData name="Paulin Brissonneau (Student at CentraleSupelec)" userId="S::paulin.brissonneau@student-cs.fr::f7448dcc-38eb-4711-9301-1a82f5790d7b" providerId="AD" clId="Web-{7E72EB82-76C8-4368-AE51-F16346DDAA30}" dt="2019-11-28T15:47:39.711" v="427"/>
        <pc:sldMkLst>
          <pc:docMk/>
          <pc:sldMk cId="3740313929" sldId="283"/>
        </pc:sldMkLst>
      </pc:sldChg>
      <pc:sldChg chg="addSp delSp modSp">
        <pc:chgData name="Paulin Brissonneau (Student at CentraleSupelec)" userId="S::paulin.brissonneau@student-cs.fr::f7448dcc-38eb-4711-9301-1a82f5790d7b" providerId="AD" clId="Web-{7E72EB82-76C8-4368-AE51-F16346DDAA30}" dt="2019-11-28T15:35:59.396" v="151" actId="1076"/>
        <pc:sldMkLst>
          <pc:docMk/>
          <pc:sldMk cId="1481959244" sldId="284"/>
        </pc:sldMkLst>
        <pc:spChg chg="mod">
          <ac:chgData name="Paulin Brissonneau (Student at CentraleSupelec)" userId="S::paulin.brissonneau@student-cs.fr::f7448dcc-38eb-4711-9301-1a82f5790d7b" providerId="AD" clId="Web-{7E72EB82-76C8-4368-AE51-F16346DDAA30}" dt="2019-11-28T15:35:59.396" v="151" actId="1076"/>
          <ac:spMkLst>
            <pc:docMk/>
            <pc:sldMk cId="1481959244" sldId="284"/>
            <ac:spMk id="2" creationId="{2F7634E7-69A6-4592-AF54-F078A3EBBE74}"/>
          </ac:spMkLst>
        </pc:spChg>
        <pc:spChg chg="mod">
          <ac:chgData name="Paulin Brissonneau (Student at CentraleSupelec)" userId="S::paulin.brissonneau@student-cs.fr::f7448dcc-38eb-4711-9301-1a82f5790d7b" providerId="AD" clId="Web-{7E72EB82-76C8-4368-AE51-F16346DDAA30}" dt="2019-11-28T15:29:38.989" v="23" actId="20577"/>
          <ac:spMkLst>
            <pc:docMk/>
            <pc:sldMk cId="1481959244" sldId="284"/>
            <ac:spMk id="6" creationId="{56747E41-2B54-4DDB-992C-6C7EA9CA3EBB}"/>
          </ac:spMkLst>
        </pc:spChg>
        <pc:spChg chg="add mod">
          <ac:chgData name="Paulin Brissonneau (Student at CentraleSupelec)" userId="S::paulin.brissonneau@student-cs.fr::f7448dcc-38eb-4711-9301-1a82f5790d7b" providerId="AD" clId="Web-{7E72EB82-76C8-4368-AE51-F16346DDAA30}" dt="2019-11-28T15:31:55.864" v="89" actId="1076"/>
          <ac:spMkLst>
            <pc:docMk/>
            <pc:sldMk cId="1481959244" sldId="284"/>
            <ac:spMk id="7" creationId="{ACA0BE91-598B-4CAA-8A5E-93CEE205ADE2}"/>
          </ac:spMkLst>
        </pc:spChg>
        <pc:spChg chg="add mod">
          <ac:chgData name="Paulin Brissonneau (Student at CentraleSupelec)" userId="S::paulin.brissonneau@student-cs.fr::f7448dcc-38eb-4711-9301-1a82f5790d7b" providerId="AD" clId="Web-{7E72EB82-76C8-4368-AE51-F16346DDAA30}" dt="2019-11-28T15:31:10.208" v="66" actId="14100"/>
          <ac:spMkLst>
            <pc:docMk/>
            <pc:sldMk cId="1481959244" sldId="284"/>
            <ac:spMk id="8" creationId="{696607CF-52AB-48A3-B704-BF26225290B5}"/>
          </ac:spMkLst>
        </pc:spChg>
        <pc:picChg chg="add del mod">
          <ac:chgData name="Paulin Brissonneau (Student at CentraleSupelec)" userId="S::paulin.brissonneau@student-cs.fr::f7448dcc-38eb-4711-9301-1a82f5790d7b" providerId="AD" clId="Web-{7E72EB82-76C8-4368-AE51-F16346DDAA30}" dt="2019-11-28T15:27:25.926" v="1"/>
          <ac:picMkLst>
            <pc:docMk/>
            <pc:sldMk cId="1481959244" sldId="284"/>
            <ac:picMk id="3" creationId="{589B68B2-9558-4E1A-921F-59AAE337F67B}"/>
          </ac:picMkLst>
        </pc:picChg>
        <pc:picChg chg="add del mod">
          <ac:chgData name="Paulin Brissonneau (Student at CentraleSupelec)" userId="S::paulin.brissonneau@student-cs.fr::f7448dcc-38eb-4711-9301-1a82f5790d7b" providerId="AD" clId="Web-{7E72EB82-76C8-4368-AE51-F16346DDAA30}" dt="2019-11-28T15:34:51.474" v="133"/>
          <ac:picMkLst>
            <pc:docMk/>
            <pc:sldMk cId="1481959244" sldId="284"/>
            <ac:picMk id="10" creationId="{3B4C1424-B49F-409F-B43B-FDC26C088090}"/>
          </ac:picMkLst>
        </pc:picChg>
        <pc:picChg chg="add mod">
          <ac:chgData name="Paulin Brissonneau (Student at CentraleSupelec)" userId="S::paulin.brissonneau@student-cs.fr::f7448dcc-38eb-4711-9301-1a82f5790d7b" providerId="AD" clId="Web-{7E72EB82-76C8-4368-AE51-F16346DDAA30}" dt="2019-11-28T15:34:58.927" v="137" actId="1076"/>
          <ac:picMkLst>
            <pc:docMk/>
            <pc:sldMk cId="1481959244" sldId="284"/>
            <ac:picMk id="12" creationId="{F2B1EDCB-1FFF-42E8-9DC2-33789726F00A}"/>
          </ac:picMkLst>
        </pc:picChg>
        <pc:picChg chg="add del mod">
          <ac:chgData name="Paulin Brissonneau (Student at CentraleSupelec)" userId="S::paulin.brissonneau@student-cs.fr::f7448dcc-38eb-4711-9301-1a82f5790d7b" providerId="AD" clId="Web-{7E72EB82-76C8-4368-AE51-F16346DDAA30}" dt="2019-11-28T15:34:53.286" v="134"/>
          <ac:picMkLst>
            <pc:docMk/>
            <pc:sldMk cId="1481959244" sldId="284"/>
            <ac:picMk id="14" creationId="{FC1406D2-955E-418F-9A8B-34420840E0BC}"/>
          </ac:picMkLst>
        </pc:picChg>
      </pc:sldChg>
    </pc:docChg>
  </pc:docChgLst>
  <pc:docChgLst>
    <pc:chgData name="Ilyas Moutawwakil (Student at CentraleSupelec)" userId="S::ilyas.moutawwakil@student-cs.fr::0fa12806-6744-4005-8c59-1d753d0a8f6b" providerId="AD" clId="Web-{A51EFA7A-2697-404E-B53F-6ADC5B2C3525}"/>
    <pc:docChg chg="delSld modSld modSection">
      <pc:chgData name="Ilyas Moutawwakil (Student at CentraleSupelec)" userId="S::ilyas.moutawwakil@student-cs.fr::0fa12806-6744-4005-8c59-1d753d0a8f6b" providerId="AD" clId="Web-{A51EFA7A-2697-404E-B53F-6ADC5B2C3525}" dt="2019-11-29T07:12:58.843" v="198" actId="20577"/>
      <pc:docMkLst>
        <pc:docMk/>
      </pc:docMkLst>
      <pc:sldChg chg="addSp delSp modSp">
        <pc:chgData name="Ilyas Moutawwakil (Student at CentraleSupelec)" userId="S::ilyas.moutawwakil@student-cs.fr::0fa12806-6744-4005-8c59-1d753d0a8f6b" providerId="AD" clId="Web-{A51EFA7A-2697-404E-B53F-6ADC5B2C3525}" dt="2019-11-29T07:08:11.365" v="25" actId="20577"/>
        <pc:sldMkLst>
          <pc:docMk/>
          <pc:sldMk cId="3997660141" sldId="289"/>
        </pc:sldMkLst>
        <pc:spChg chg="mod">
          <ac:chgData name="Ilyas Moutawwakil (Student at CentraleSupelec)" userId="S::ilyas.moutawwakil@student-cs.fr::0fa12806-6744-4005-8c59-1d753d0a8f6b" providerId="AD" clId="Web-{A51EFA7A-2697-404E-B53F-6ADC5B2C3525}" dt="2019-11-29T07:08:11.365" v="25" actId="20577"/>
          <ac:spMkLst>
            <pc:docMk/>
            <pc:sldMk cId="3997660141" sldId="289"/>
            <ac:spMk id="3" creationId="{CBE6F8E9-E46A-4A39-9424-BF3FF33B6C13}"/>
          </ac:spMkLst>
        </pc:spChg>
        <pc:picChg chg="del">
          <ac:chgData name="Ilyas Moutawwakil (Student at CentraleSupelec)" userId="S::ilyas.moutawwakil@student-cs.fr::0fa12806-6744-4005-8c59-1d753d0a8f6b" providerId="AD" clId="Web-{A51EFA7A-2697-404E-B53F-6ADC5B2C3525}" dt="2019-11-29T07:05:41.937" v="1"/>
          <ac:picMkLst>
            <pc:docMk/>
            <pc:sldMk cId="3997660141" sldId="289"/>
            <ac:picMk id="6" creationId="{4E3650FF-881D-43B5-8D41-F722C85F7EED}"/>
          </ac:picMkLst>
        </pc:picChg>
        <pc:picChg chg="add mod ord">
          <ac:chgData name="Ilyas Moutawwakil (Student at CentraleSupelec)" userId="S::ilyas.moutawwakil@student-cs.fr::0fa12806-6744-4005-8c59-1d753d0a8f6b" providerId="AD" clId="Web-{A51EFA7A-2697-404E-B53F-6ADC5B2C3525}" dt="2019-11-29T07:06:48.797" v="11" actId="14100"/>
          <ac:picMkLst>
            <pc:docMk/>
            <pc:sldMk cId="3997660141" sldId="289"/>
            <ac:picMk id="7" creationId="{D287156D-E9D6-4ED7-99CE-94F24C8D4282}"/>
          </ac:picMkLst>
        </pc:picChg>
      </pc:sldChg>
      <pc:sldChg chg="del">
        <pc:chgData name="Ilyas Moutawwakil (Student at CentraleSupelec)" userId="S::ilyas.moutawwakil@student-cs.fr::0fa12806-6744-4005-8c59-1d753d0a8f6b" providerId="AD" clId="Web-{A51EFA7A-2697-404E-B53F-6ADC5B2C3525}" dt="2019-11-29T07:05:31.327" v="0"/>
        <pc:sldMkLst>
          <pc:docMk/>
          <pc:sldMk cId="2595170349" sldId="291"/>
        </pc:sldMkLst>
      </pc:sldChg>
      <pc:sldChg chg="addSp delSp modSp">
        <pc:chgData name="Ilyas Moutawwakil (Student at CentraleSupelec)" userId="S::ilyas.moutawwakil@student-cs.fr::0fa12806-6744-4005-8c59-1d753d0a8f6b" providerId="AD" clId="Web-{A51EFA7A-2697-404E-B53F-6ADC5B2C3525}" dt="2019-11-29T07:12:58.843" v="198" actId="20577"/>
        <pc:sldMkLst>
          <pc:docMk/>
          <pc:sldMk cId="3867468358" sldId="292"/>
        </pc:sldMkLst>
        <pc:spChg chg="mod">
          <ac:chgData name="Ilyas Moutawwakil (Student at CentraleSupelec)" userId="S::ilyas.moutawwakil@student-cs.fr::0fa12806-6744-4005-8c59-1d753d0a8f6b" providerId="AD" clId="Web-{A51EFA7A-2697-404E-B53F-6ADC5B2C3525}" dt="2019-11-29T07:12:58.843" v="198" actId="20577"/>
          <ac:spMkLst>
            <pc:docMk/>
            <pc:sldMk cId="3867468358" sldId="292"/>
            <ac:spMk id="12" creationId="{7F726AB2-900B-4119-A26A-BD2C5BA7ED42}"/>
          </ac:spMkLst>
        </pc:spChg>
        <pc:picChg chg="add mod ord">
          <ac:chgData name="Ilyas Moutawwakil (Student at CentraleSupelec)" userId="S::ilyas.moutawwakil@student-cs.fr::0fa12806-6744-4005-8c59-1d753d0a8f6b" providerId="AD" clId="Web-{A51EFA7A-2697-404E-B53F-6ADC5B2C3525}" dt="2019-11-29T07:09:05.090" v="34" actId="14100"/>
          <ac:picMkLst>
            <pc:docMk/>
            <pc:sldMk cId="3867468358" sldId="292"/>
            <ac:picMk id="3" creationId="{99DC1C40-5A28-4DDA-A73D-D5FE3285E1EC}"/>
          </ac:picMkLst>
        </pc:picChg>
        <pc:picChg chg="del">
          <ac:chgData name="Ilyas Moutawwakil (Student at CentraleSupelec)" userId="S::ilyas.moutawwakil@student-cs.fr::0fa12806-6744-4005-8c59-1d753d0a8f6b" providerId="AD" clId="Web-{A51EFA7A-2697-404E-B53F-6ADC5B2C3525}" dt="2019-11-29T07:08:25.521" v="26"/>
          <ac:picMkLst>
            <pc:docMk/>
            <pc:sldMk cId="3867468358" sldId="292"/>
            <ac:picMk id="6" creationId="{EBD10326-6B60-423B-B2B2-752FA94D8AE4}"/>
          </ac:picMkLst>
        </pc:picChg>
      </pc:sldChg>
    </pc:docChg>
  </pc:docChgLst>
  <pc:docChgLst>
    <pc:chgData name="Valentin Laurent (Student at CentraleSupelec)" userId="S::valentin.laurent@student-cs.fr::279fc467-bbf3-4829-ad91-efc15e0294e7" providerId="AD" clId="Web-{A5719F7C-30E9-4D6A-969F-CA6142672756}"/>
    <pc:docChg chg="addSld modSld sldOrd">
      <pc:chgData name="Valentin Laurent (Student at CentraleSupelec)" userId="S::valentin.laurent@student-cs.fr::279fc467-bbf3-4829-ad91-efc15e0294e7" providerId="AD" clId="Web-{A5719F7C-30E9-4D6A-969F-CA6142672756}" dt="2019-11-28T15:41:51.081" v="255" actId="20577"/>
      <pc:docMkLst>
        <pc:docMk/>
      </pc:docMkLst>
      <pc:sldChg chg="addSp modSp">
        <pc:chgData name="Valentin Laurent (Student at CentraleSupelec)" userId="S::valentin.laurent@student-cs.fr::279fc467-bbf3-4829-ad91-efc15e0294e7" providerId="AD" clId="Web-{A5719F7C-30E9-4D6A-969F-CA6142672756}" dt="2019-11-28T15:33:09.926" v="202" actId="20577"/>
        <pc:sldMkLst>
          <pc:docMk/>
          <pc:sldMk cId="1481959244" sldId="284"/>
        </pc:sldMkLst>
        <pc:spChg chg="mod">
          <ac:chgData name="Valentin Laurent (Student at CentraleSupelec)" userId="S::valentin.laurent@student-cs.fr::279fc467-bbf3-4829-ad91-efc15e0294e7" providerId="AD" clId="Web-{A5719F7C-30E9-4D6A-969F-CA6142672756}" dt="2019-11-28T15:33:09.926" v="202" actId="20577"/>
          <ac:spMkLst>
            <pc:docMk/>
            <pc:sldMk cId="1481959244" sldId="284"/>
            <ac:spMk id="2" creationId="{2F7634E7-69A6-4592-AF54-F078A3EBBE74}"/>
          </ac:spMkLst>
        </pc:spChg>
        <pc:spChg chg="add mod">
          <ac:chgData name="Valentin Laurent (Student at CentraleSupelec)" userId="S::valentin.laurent@student-cs.fr::279fc467-bbf3-4829-ad91-efc15e0294e7" providerId="AD" clId="Web-{A5719F7C-30E9-4D6A-969F-CA6142672756}" dt="2019-11-28T15:32:03.848" v="200" actId="1076"/>
          <ac:spMkLst>
            <pc:docMk/>
            <pc:sldMk cId="1481959244" sldId="284"/>
            <ac:spMk id="6" creationId="{56747E41-2B54-4DDB-992C-6C7EA9CA3EBB}"/>
          </ac:spMkLst>
        </pc:spChg>
      </pc:sldChg>
      <pc:sldChg chg="addSp delSp modSp new ord">
        <pc:chgData name="Valentin Laurent (Student at CentraleSupelec)" userId="S::valentin.laurent@student-cs.fr::279fc467-bbf3-4829-ad91-efc15e0294e7" providerId="AD" clId="Web-{A5719F7C-30E9-4D6A-969F-CA6142672756}" dt="2019-11-28T15:41:49.971" v="253" actId="20577"/>
        <pc:sldMkLst>
          <pc:docMk/>
          <pc:sldMk cId="747509913" sldId="286"/>
        </pc:sldMkLst>
        <pc:spChg chg="del mod">
          <ac:chgData name="Valentin Laurent (Student at CentraleSupelec)" userId="S::valentin.laurent@student-cs.fr::279fc467-bbf3-4829-ad91-efc15e0294e7" providerId="AD" clId="Web-{A5719F7C-30E9-4D6A-969F-CA6142672756}" dt="2019-11-28T15:39:29.909" v="208"/>
          <ac:spMkLst>
            <pc:docMk/>
            <pc:sldMk cId="747509913" sldId="286"/>
            <ac:spMk id="2" creationId="{1ECD7945-32E5-47BC-A616-90782D53F8E1}"/>
          </ac:spMkLst>
        </pc:spChg>
        <pc:spChg chg="del">
          <ac:chgData name="Valentin Laurent (Student at CentraleSupelec)" userId="S::valentin.laurent@student-cs.fr::279fc467-bbf3-4829-ad91-efc15e0294e7" providerId="AD" clId="Web-{A5719F7C-30E9-4D6A-969F-CA6142672756}" dt="2019-11-28T15:28:38.333" v="2"/>
          <ac:spMkLst>
            <pc:docMk/>
            <pc:sldMk cId="747509913" sldId="286"/>
            <ac:spMk id="3" creationId="{2631AD45-7509-4DB8-A7FC-4C1D03D5F333}"/>
          </ac:spMkLst>
        </pc:spChg>
        <pc:spChg chg="add mod">
          <ac:chgData name="Valentin Laurent (Student at CentraleSupelec)" userId="S::valentin.laurent@student-cs.fr::279fc467-bbf3-4829-ad91-efc15e0294e7" providerId="AD" clId="Web-{A5719F7C-30E9-4D6A-969F-CA6142672756}" dt="2019-11-28T15:41:49.971" v="253" actId="20577"/>
          <ac:spMkLst>
            <pc:docMk/>
            <pc:sldMk cId="747509913" sldId="286"/>
            <ac:spMk id="7" creationId="{BF4B7EB9-EFD0-4036-AB12-F4FD648C6119}"/>
          </ac:spMkLst>
        </pc:spChg>
        <pc:picChg chg="add mod">
          <ac:chgData name="Valentin Laurent (Student at CentraleSupelec)" userId="S::valentin.laurent@student-cs.fr::279fc467-bbf3-4829-ad91-efc15e0294e7" providerId="AD" clId="Web-{A5719F7C-30E9-4D6A-969F-CA6142672756}" dt="2019-11-28T15:39:41.065" v="212" actId="14100"/>
          <ac:picMkLst>
            <pc:docMk/>
            <pc:sldMk cId="747509913" sldId="286"/>
            <ac:picMk id="8" creationId="{795202EE-7271-42DB-9AFF-9B9950796A6E}"/>
          </ac:picMkLst>
        </pc:picChg>
        <pc:picChg chg="add mod">
          <ac:chgData name="Valentin Laurent (Student at CentraleSupelec)" userId="S::valentin.laurent@student-cs.fr::279fc467-bbf3-4829-ad91-efc15e0294e7" providerId="AD" clId="Web-{A5719F7C-30E9-4D6A-969F-CA6142672756}" dt="2019-11-28T15:41:31.971" v="252" actId="1076"/>
          <ac:picMkLst>
            <pc:docMk/>
            <pc:sldMk cId="747509913" sldId="286"/>
            <ac:picMk id="10" creationId="{42749FBB-C039-4F5B-9C22-82B927394C21}"/>
          </ac:picMkLst>
        </pc:picChg>
      </pc:sldChg>
      <pc:sldChg chg="modSp add replId">
        <pc:chgData name="Valentin Laurent (Student at CentraleSupelec)" userId="S::valentin.laurent@student-cs.fr::279fc467-bbf3-4829-ad91-efc15e0294e7" providerId="AD" clId="Web-{A5719F7C-30E9-4D6A-969F-CA6142672756}" dt="2019-11-28T15:34:08.707" v="207" actId="14100"/>
        <pc:sldMkLst>
          <pc:docMk/>
          <pc:sldMk cId="2920092622" sldId="288"/>
        </pc:sldMkLst>
        <pc:spChg chg="mod">
          <ac:chgData name="Valentin Laurent (Student at CentraleSupelec)" userId="S::valentin.laurent@student-cs.fr::279fc467-bbf3-4829-ad91-efc15e0294e7" providerId="AD" clId="Web-{A5719F7C-30E9-4D6A-969F-CA6142672756}" dt="2019-11-28T15:34:08.707" v="207" actId="14100"/>
          <ac:spMkLst>
            <pc:docMk/>
            <pc:sldMk cId="2920092622" sldId="288"/>
            <ac:spMk id="6" creationId="{455A79E1-1692-4EFC-B618-ECC1509E460C}"/>
          </ac:spMkLst>
        </pc:spChg>
      </pc:sldChg>
    </pc:docChg>
  </pc:docChgLst>
  <pc:docChgLst>
    <pc:chgData name="Thomas Kebaïli" userId="1ee579ca-d541-4b85-8eda-70709f6bdf3c" providerId="ADAL" clId="{FFD83104-0BB6-491C-9748-008EC510E89C}"/>
    <pc:docChg chg="undo redo custSel mod addSld delSld modSld delSection modSection">
      <pc:chgData name="Thomas Kebaïli" userId="1ee579ca-d541-4b85-8eda-70709f6bdf3c" providerId="ADAL" clId="{FFD83104-0BB6-491C-9748-008EC510E89C}" dt="2019-11-28T22:11:10.603" v="1106" actId="2696"/>
      <pc:docMkLst>
        <pc:docMk/>
      </pc:docMkLst>
      <pc:sldChg chg="delSp add">
        <pc:chgData name="Thomas Kebaïli" userId="1ee579ca-d541-4b85-8eda-70709f6bdf3c" providerId="ADAL" clId="{FFD83104-0BB6-491C-9748-008EC510E89C}" dt="2019-11-28T15:01:31.920" v="25"/>
        <pc:sldMkLst>
          <pc:docMk/>
          <pc:sldMk cId="0" sldId="256"/>
        </pc:sldMkLst>
        <pc:spChg chg="del">
          <ac:chgData name="Thomas Kebaïli" userId="1ee579ca-d541-4b85-8eda-70709f6bdf3c" providerId="ADAL" clId="{FFD83104-0BB6-491C-9748-008EC510E89C}" dt="2019-11-28T15:01:07.927" v="24"/>
          <ac:spMkLst>
            <pc:docMk/>
            <pc:sldMk cId="0" sldId="256"/>
            <ac:spMk id="2" creationId="{1102DD70-8EE5-467B-82CF-C9EE7BDB2C40}"/>
          </ac:spMkLst>
        </pc:spChg>
        <pc:spChg chg="del">
          <ac:chgData name="Thomas Kebaïli" userId="1ee579ca-d541-4b85-8eda-70709f6bdf3c" providerId="ADAL" clId="{FFD83104-0BB6-491C-9748-008EC510E89C}" dt="2019-11-28T15:01:31.920" v="25"/>
          <ac:spMkLst>
            <pc:docMk/>
            <pc:sldMk cId="0" sldId="256"/>
            <ac:spMk id="3" creationId="{1A260D08-6702-4A45-BEA3-781E5216E14A}"/>
          </ac:spMkLst>
        </pc:spChg>
      </pc:sldChg>
      <pc:sldChg chg="del">
        <pc:chgData name="Thomas Kebaïli" userId="1ee579ca-d541-4b85-8eda-70709f6bdf3c" providerId="ADAL" clId="{FFD83104-0BB6-491C-9748-008EC510E89C}" dt="2019-11-28T14:57:40.848" v="0" actId="2696"/>
        <pc:sldMkLst>
          <pc:docMk/>
          <pc:sldMk cId="3784089036" sldId="256"/>
        </pc:sldMkLst>
      </pc:sldChg>
      <pc:sldChg chg="delSp add">
        <pc:chgData name="Thomas Kebaïli" userId="1ee579ca-d541-4b85-8eda-70709f6bdf3c" providerId="ADAL" clId="{FFD83104-0BB6-491C-9748-008EC510E89C}" dt="2019-11-28T15:02:36.859" v="28"/>
        <pc:sldMkLst>
          <pc:docMk/>
          <pc:sldMk cId="0" sldId="257"/>
        </pc:sldMkLst>
        <pc:spChg chg="del">
          <ac:chgData name="Thomas Kebaïli" userId="1ee579ca-d541-4b85-8eda-70709f6bdf3c" providerId="ADAL" clId="{FFD83104-0BB6-491C-9748-008EC510E89C}" dt="2019-11-28T15:01:07.927" v="24"/>
          <ac:spMkLst>
            <pc:docMk/>
            <pc:sldMk cId="0" sldId="257"/>
            <ac:spMk id="2" creationId="{4C85774B-93B3-4223-9119-136FEC935B7B}"/>
          </ac:spMkLst>
        </pc:spChg>
        <pc:spChg chg="del">
          <ac:chgData name="Thomas Kebaïli" userId="1ee579ca-d541-4b85-8eda-70709f6bdf3c" providerId="ADAL" clId="{FFD83104-0BB6-491C-9748-008EC510E89C}" dt="2019-11-28T15:01:31.920" v="25"/>
          <ac:spMkLst>
            <pc:docMk/>
            <pc:sldMk cId="0" sldId="257"/>
            <ac:spMk id="3" creationId="{D6397F48-C3A3-48DF-8FAB-66A516964C9F}"/>
          </ac:spMkLst>
        </pc:spChg>
        <pc:spChg chg="del">
          <ac:chgData name="Thomas Kebaïli" userId="1ee579ca-d541-4b85-8eda-70709f6bdf3c" providerId="ADAL" clId="{FFD83104-0BB6-491C-9748-008EC510E89C}" dt="2019-11-28T15:02:36.859" v="28"/>
          <ac:spMkLst>
            <pc:docMk/>
            <pc:sldMk cId="0" sldId="257"/>
            <ac:spMk id="6" creationId="{D56EFE1F-2658-4D8D-A2A9-E5A881425073}"/>
          </ac:spMkLst>
        </pc:spChg>
        <pc:spChg chg="del">
          <ac:chgData name="Thomas Kebaïli" userId="1ee579ca-d541-4b85-8eda-70709f6bdf3c" providerId="ADAL" clId="{FFD83104-0BB6-491C-9748-008EC510E89C}" dt="2019-11-28T15:02:36.859" v="28"/>
          <ac:spMkLst>
            <pc:docMk/>
            <pc:sldMk cId="0" sldId="257"/>
            <ac:spMk id="7" creationId="{D8B2985B-D881-47FF-BA29-F857ABFFFC0D}"/>
          </ac:spMkLst>
        </pc:spChg>
      </pc:sldChg>
      <pc:sldChg chg="del">
        <pc:chgData name="Thomas Kebaïli" userId="1ee579ca-d541-4b85-8eda-70709f6bdf3c" providerId="ADAL" clId="{FFD83104-0BB6-491C-9748-008EC510E89C}" dt="2019-11-28T14:57:40.864" v="1" actId="2696"/>
        <pc:sldMkLst>
          <pc:docMk/>
          <pc:sldMk cId="3511260923" sldId="257"/>
        </pc:sldMkLst>
      </pc:sldChg>
      <pc:sldChg chg="delSp add">
        <pc:chgData name="Thomas Kebaïli" userId="1ee579ca-d541-4b85-8eda-70709f6bdf3c" providerId="ADAL" clId="{FFD83104-0BB6-491C-9748-008EC510E89C}" dt="2019-11-28T15:02:36.859" v="28"/>
        <pc:sldMkLst>
          <pc:docMk/>
          <pc:sldMk cId="0" sldId="258"/>
        </pc:sldMkLst>
        <pc:spChg chg="del">
          <ac:chgData name="Thomas Kebaïli" userId="1ee579ca-d541-4b85-8eda-70709f6bdf3c" providerId="ADAL" clId="{FFD83104-0BB6-491C-9748-008EC510E89C}" dt="2019-11-28T15:01:07.927" v="24"/>
          <ac:spMkLst>
            <pc:docMk/>
            <pc:sldMk cId="0" sldId="258"/>
            <ac:spMk id="2" creationId="{F6E47DC6-7D02-4320-99D5-96529B5F081C}"/>
          </ac:spMkLst>
        </pc:spChg>
        <pc:spChg chg="del">
          <ac:chgData name="Thomas Kebaïli" userId="1ee579ca-d541-4b85-8eda-70709f6bdf3c" providerId="ADAL" clId="{FFD83104-0BB6-491C-9748-008EC510E89C}" dt="2019-11-28T15:01:31.920" v="25"/>
          <ac:spMkLst>
            <pc:docMk/>
            <pc:sldMk cId="0" sldId="258"/>
            <ac:spMk id="3" creationId="{523EBB0D-C44B-4266-A501-2345687C36E1}"/>
          </ac:spMkLst>
        </pc:spChg>
        <pc:spChg chg="del">
          <ac:chgData name="Thomas Kebaïli" userId="1ee579ca-d541-4b85-8eda-70709f6bdf3c" providerId="ADAL" clId="{FFD83104-0BB6-491C-9748-008EC510E89C}" dt="2019-11-28T15:02:36.859" v="28"/>
          <ac:spMkLst>
            <pc:docMk/>
            <pc:sldMk cId="0" sldId="258"/>
            <ac:spMk id="6" creationId="{5AC90D86-A032-47DB-8560-97FE80853F04}"/>
          </ac:spMkLst>
        </pc:spChg>
        <pc:spChg chg="del">
          <ac:chgData name="Thomas Kebaïli" userId="1ee579ca-d541-4b85-8eda-70709f6bdf3c" providerId="ADAL" clId="{FFD83104-0BB6-491C-9748-008EC510E89C}" dt="2019-11-28T15:02:36.859" v="28"/>
          <ac:spMkLst>
            <pc:docMk/>
            <pc:sldMk cId="0" sldId="258"/>
            <ac:spMk id="7" creationId="{ADB36C1C-AA48-4BCC-B2F3-83BAEB321F48}"/>
          </ac:spMkLst>
        </pc:spChg>
      </pc:sldChg>
      <pc:sldChg chg="del">
        <pc:chgData name="Thomas Kebaïli" userId="1ee579ca-d541-4b85-8eda-70709f6bdf3c" providerId="ADAL" clId="{FFD83104-0BB6-491C-9748-008EC510E89C}" dt="2019-11-28T14:57:40.892" v="2" actId="2696"/>
        <pc:sldMkLst>
          <pc:docMk/>
          <pc:sldMk cId="2064727652" sldId="258"/>
        </pc:sldMkLst>
      </pc:sldChg>
      <pc:sldChg chg="delSp add">
        <pc:chgData name="Thomas Kebaïli" userId="1ee579ca-d541-4b85-8eda-70709f6bdf3c" providerId="ADAL" clId="{FFD83104-0BB6-491C-9748-008EC510E89C}" dt="2019-11-28T15:02:36.859" v="28"/>
        <pc:sldMkLst>
          <pc:docMk/>
          <pc:sldMk cId="0" sldId="259"/>
        </pc:sldMkLst>
        <pc:spChg chg="del">
          <ac:chgData name="Thomas Kebaïli" userId="1ee579ca-d541-4b85-8eda-70709f6bdf3c" providerId="ADAL" clId="{FFD83104-0BB6-491C-9748-008EC510E89C}" dt="2019-11-28T15:01:07.927" v="24"/>
          <ac:spMkLst>
            <pc:docMk/>
            <pc:sldMk cId="0" sldId="259"/>
            <ac:spMk id="2" creationId="{455872F5-B88F-40C1-9829-F08ACAEF0371}"/>
          </ac:spMkLst>
        </pc:spChg>
        <pc:spChg chg="del">
          <ac:chgData name="Thomas Kebaïli" userId="1ee579ca-d541-4b85-8eda-70709f6bdf3c" providerId="ADAL" clId="{FFD83104-0BB6-491C-9748-008EC510E89C}" dt="2019-11-28T15:01:31.920" v="25"/>
          <ac:spMkLst>
            <pc:docMk/>
            <pc:sldMk cId="0" sldId="259"/>
            <ac:spMk id="3" creationId="{59D3B1B7-10BA-4643-891E-15774202EE21}"/>
          </ac:spMkLst>
        </pc:spChg>
        <pc:spChg chg="del">
          <ac:chgData name="Thomas Kebaïli" userId="1ee579ca-d541-4b85-8eda-70709f6bdf3c" providerId="ADAL" clId="{FFD83104-0BB6-491C-9748-008EC510E89C}" dt="2019-11-28T15:02:36.859" v="28"/>
          <ac:spMkLst>
            <pc:docMk/>
            <pc:sldMk cId="0" sldId="259"/>
            <ac:spMk id="6" creationId="{C7E8EE9E-3763-421E-81A2-5F0170D180B2}"/>
          </ac:spMkLst>
        </pc:spChg>
        <pc:spChg chg="del">
          <ac:chgData name="Thomas Kebaïli" userId="1ee579ca-d541-4b85-8eda-70709f6bdf3c" providerId="ADAL" clId="{FFD83104-0BB6-491C-9748-008EC510E89C}" dt="2019-11-28T15:02:36.859" v="28"/>
          <ac:spMkLst>
            <pc:docMk/>
            <pc:sldMk cId="0" sldId="259"/>
            <ac:spMk id="7" creationId="{A5F1A2B6-4761-4ADB-99E3-4908FB5E7839}"/>
          </ac:spMkLst>
        </pc:spChg>
      </pc:sldChg>
      <pc:sldChg chg="delSp add">
        <pc:chgData name="Thomas Kebaïli" userId="1ee579ca-d541-4b85-8eda-70709f6bdf3c" providerId="ADAL" clId="{FFD83104-0BB6-491C-9748-008EC510E89C}" dt="2019-11-28T15:02:36.859" v="28"/>
        <pc:sldMkLst>
          <pc:docMk/>
          <pc:sldMk cId="0" sldId="260"/>
        </pc:sldMkLst>
        <pc:spChg chg="del">
          <ac:chgData name="Thomas Kebaïli" userId="1ee579ca-d541-4b85-8eda-70709f6bdf3c" providerId="ADAL" clId="{FFD83104-0BB6-491C-9748-008EC510E89C}" dt="2019-11-28T15:01:07.927" v="24"/>
          <ac:spMkLst>
            <pc:docMk/>
            <pc:sldMk cId="0" sldId="260"/>
            <ac:spMk id="2" creationId="{B308BFEE-4A99-4A51-A7A4-3742B0F80063}"/>
          </ac:spMkLst>
        </pc:spChg>
        <pc:spChg chg="del">
          <ac:chgData name="Thomas Kebaïli" userId="1ee579ca-d541-4b85-8eda-70709f6bdf3c" providerId="ADAL" clId="{FFD83104-0BB6-491C-9748-008EC510E89C}" dt="2019-11-28T15:01:31.920" v="25"/>
          <ac:spMkLst>
            <pc:docMk/>
            <pc:sldMk cId="0" sldId="260"/>
            <ac:spMk id="3" creationId="{731C47D3-3EB0-40C9-88B4-0130D2F5CF44}"/>
          </ac:spMkLst>
        </pc:spChg>
        <pc:spChg chg="del">
          <ac:chgData name="Thomas Kebaïli" userId="1ee579ca-d541-4b85-8eda-70709f6bdf3c" providerId="ADAL" clId="{FFD83104-0BB6-491C-9748-008EC510E89C}" dt="2019-11-28T15:02:36.859" v="28"/>
          <ac:spMkLst>
            <pc:docMk/>
            <pc:sldMk cId="0" sldId="260"/>
            <ac:spMk id="6" creationId="{D6C83AA3-5C0D-4A50-AFA5-2C24BB58302D}"/>
          </ac:spMkLst>
        </pc:spChg>
        <pc:spChg chg="del">
          <ac:chgData name="Thomas Kebaïli" userId="1ee579ca-d541-4b85-8eda-70709f6bdf3c" providerId="ADAL" clId="{FFD83104-0BB6-491C-9748-008EC510E89C}" dt="2019-11-28T15:02:36.859" v="28"/>
          <ac:spMkLst>
            <pc:docMk/>
            <pc:sldMk cId="0" sldId="260"/>
            <ac:spMk id="7" creationId="{DF0D2618-7100-4787-87E0-5A007572E921}"/>
          </ac:spMkLst>
        </pc:spChg>
      </pc:sldChg>
      <pc:sldChg chg="delSp add">
        <pc:chgData name="Thomas Kebaïli" userId="1ee579ca-d541-4b85-8eda-70709f6bdf3c" providerId="ADAL" clId="{FFD83104-0BB6-491C-9748-008EC510E89C}" dt="2019-11-28T15:02:36.859" v="28"/>
        <pc:sldMkLst>
          <pc:docMk/>
          <pc:sldMk cId="0" sldId="261"/>
        </pc:sldMkLst>
        <pc:spChg chg="del">
          <ac:chgData name="Thomas Kebaïli" userId="1ee579ca-d541-4b85-8eda-70709f6bdf3c" providerId="ADAL" clId="{FFD83104-0BB6-491C-9748-008EC510E89C}" dt="2019-11-28T15:01:07.927" v="24"/>
          <ac:spMkLst>
            <pc:docMk/>
            <pc:sldMk cId="0" sldId="261"/>
            <ac:spMk id="2" creationId="{EA9E8721-5B21-4881-8350-300F5835976E}"/>
          </ac:spMkLst>
        </pc:spChg>
        <pc:spChg chg="del">
          <ac:chgData name="Thomas Kebaïli" userId="1ee579ca-d541-4b85-8eda-70709f6bdf3c" providerId="ADAL" clId="{FFD83104-0BB6-491C-9748-008EC510E89C}" dt="2019-11-28T15:01:31.920" v="25"/>
          <ac:spMkLst>
            <pc:docMk/>
            <pc:sldMk cId="0" sldId="261"/>
            <ac:spMk id="3" creationId="{3EC8D121-90FB-4815-BF9E-6876A6C587A0}"/>
          </ac:spMkLst>
        </pc:spChg>
        <pc:spChg chg="del">
          <ac:chgData name="Thomas Kebaïli" userId="1ee579ca-d541-4b85-8eda-70709f6bdf3c" providerId="ADAL" clId="{FFD83104-0BB6-491C-9748-008EC510E89C}" dt="2019-11-28T15:02:36.859" v="28"/>
          <ac:spMkLst>
            <pc:docMk/>
            <pc:sldMk cId="0" sldId="261"/>
            <ac:spMk id="6" creationId="{FD176875-887C-4793-AAF7-7E5F799E91A3}"/>
          </ac:spMkLst>
        </pc:spChg>
        <pc:spChg chg="del">
          <ac:chgData name="Thomas Kebaïli" userId="1ee579ca-d541-4b85-8eda-70709f6bdf3c" providerId="ADAL" clId="{FFD83104-0BB6-491C-9748-008EC510E89C}" dt="2019-11-28T15:02:36.859" v="28"/>
          <ac:spMkLst>
            <pc:docMk/>
            <pc:sldMk cId="0" sldId="261"/>
            <ac:spMk id="7" creationId="{6DB86D81-0C88-4B97-9801-733A18ABECA8}"/>
          </ac:spMkLst>
        </pc:spChg>
      </pc:sldChg>
      <pc:sldChg chg="delSp add">
        <pc:chgData name="Thomas Kebaïli" userId="1ee579ca-d541-4b85-8eda-70709f6bdf3c" providerId="ADAL" clId="{FFD83104-0BB6-491C-9748-008EC510E89C}" dt="2019-11-28T15:02:36.859" v="28"/>
        <pc:sldMkLst>
          <pc:docMk/>
          <pc:sldMk cId="0" sldId="262"/>
        </pc:sldMkLst>
        <pc:spChg chg="del">
          <ac:chgData name="Thomas Kebaïli" userId="1ee579ca-d541-4b85-8eda-70709f6bdf3c" providerId="ADAL" clId="{FFD83104-0BB6-491C-9748-008EC510E89C}" dt="2019-11-28T15:01:07.927" v="24"/>
          <ac:spMkLst>
            <pc:docMk/>
            <pc:sldMk cId="0" sldId="262"/>
            <ac:spMk id="2" creationId="{334B917D-6C5C-46C6-A00D-369B88EE56AF}"/>
          </ac:spMkLst>
        </pc:spChg>
        <pc:spChg chg="del">
          <ac:chgData name="Thomas Kebaïli" userId="1ee579ca-d541-4b85-8eda-70709f6bdf3c" providerId="ADAL" clId="{FFD83104-0BB6-491C-9748-008EC510E89C}" dt="2019-11-28T15:01:31.920" v="25"/>
          <ac:spMkLst>
            <pc:docMk/>
            <pc:sldMk cId="0" sldId="262"/>
            <ac:spMk id="3" creationId="{6533CDFE-A1F9-4108-BD85-97B7282AD891}"/>
          </ac:spMkLst>
        </pc:spChg>
        <pc:spChg chg="del">
          <ac:chgData name="Thomas Kebaïli" userId="1ee579ca-d541-4b85-8eda-70709f6bdf3c" providerId="ADAL" clId="{FFD83104-0BB6-491C-9748-008EC510E89C}" dt="2019-11-28T15:02:36.859" v="28"/>
          <ac:spMkLst>
            <pc:docMk/>
            <pc:sldMk cId="0" sldId="262"/>
            <ac:spMk id="7" creationId="{0F338FBE-2709-41E3-950A-F6C9F6B80F93}"/>
          </ac:spMkLst>
        </pc:spChg>
        <pc:spChg chg="del">
          <ac:chgData name="Thomas Kebaïli" userId="1ee579ca-d541-4b85-8eda-70709f6bdf3c" providerId="ADAL" clId="{FFD83104-0BB6-491C-9748-008EC510E89C}" dt="2019-11-28T15:02:36.859" v="28"/>
          <ac:spMkLst>
            <pc:docMk/>
            <pc:sldMk cId="0" sldId="262"/>
            <ac:spMk id="8" creationId="{2ED3019B-34E3-459F-B957-6073A8A395C4}"/>
          </ac:spMkLst>
        </pc:spChg>
      </pc:sldChg>
      <pc:sldChg chg="delSp add">
        <pc:chgData name="Thomas Kebaïli" userId="1ee579ca-d541-4b85-8eda-70709f6bdf3c" providerId="ADAL" clId="{FFD83104-0BB6-491C-9748-008EC510E89C}" dt="2019-11-28T15:02:36.859" v="28"/>
        <pc:sldMkLst>
          <pc:docMk/>
          <pc:sldMk cId="0" sldId="263"/>
        </pc:sldMkLst>
        <pc:spChg chg="del">
          <ac:chgData name="Thomas Kebaïli" userId="1ee579ca-d541-4b85-8eda-70709f6bdf3c" providerId="ADAL" clId="{FFD83104-0BB6-491C-9748-008EC510E89C}" dt="2019-11-28T15:01:07.927" v="24"/>
          <ac:spMkLst>
            <pc:docMk/>
            <pc:sldMk cId="0" sldId="263"/>
            <ac:spMk id="2" creationId="{3C3C6834-FCE4-4C69-99D1-AD4597C63EB3}"/>
          </ac:spMkLst>
        </pc:spChg>
        <pc:spChg chg="del">
          <ac:chgData name="Thomas Kebaïli" userId="1ee579ca-d541-4b85-8eda-70709f6bdf3c" providerId="ADAL" clId="{FFD83104-0BB6-491C-9748-008EC510E89C}" dt="2019-11-28T15:01:31.920" v="25"/>
          <ac:spMkLst>
            <pc:docMk/>
            <pc:sldMk cId="0" sldId="263"/>
            <ac:spMk id="3" creationId="{5DC0AF1C-A92D-4BA6-8363-B2FFAB15DCA5}"/>
          </ac:spMkLst>
        </pc:spChg>
        <pc:spChg chg="del">
          <ac:chgData name="Thomas Kebaïli" userId="1ee579ca-d541-4b85-8eda-70709f6bdf3c" providerId="ADAL" clId="{FFD83104-0BB6-491C-9748-008EC510E89C}" dt="2019-11-28T15:02:36.859" v="28"/>
          <ac:spMkLst>
            <pc:docMk/>
            <pc:sldMk cId="0" sldId="263"/>
            <ac:spMk id="7" creationId="{A9E05748-2952-4B8E-BB36-154CF2C1A7AE}"/>
          </ac:spMkLst>
        </pc:spChg>
        <pc:spChg chg="del">
          <ac:chgData name="Thomas Kebaïli" userId="1ee579ca-d541-4b85-8eda-70709f6bdf3c" providerId="ADAL" clId="{FFD83104-0BB6-491C-9748-008EC510E89C}" dt="2019-11-28T15:02:36.859" v="28"/>
          <ac:spMkLst>
            <pc:docMk/>
            <pc:sldMk cId="0" sldId="263"/>
            <ac:spMk id="8" creationId="{A739FB99-D22F-49F2-B8C8-6C3322DB77B1}"/>
          </ac:spMkLst>
        </pc:spChg>
      </pc:sldChg>
      <pc:sldChg chg="delSp add">
        <pc:chgData name="Thomas Kebaïli" userId="1ee579ca-d541-4b85-8eda-70709f6bdf3c" providerId="ADAL" clId="{FFD83104-0BB6-491C-9748-008EC510E89C}" dt="2019-11-28T15:02:36.859" v="28"/>
        <pc:sldMkLst>
          <pc:docMk/>
          <pc:sldMk cId="0" sldId="264"/>
        </pc:sldMkLst>
        <pc:spChg chg="del">
          <ac:chgData name="Thomas Kebaïli" userId="1ee579ca-d541-4b85-8eda-70709f6bdf3c" providerId="ADAL" clId="{FFD83104-0BB6-491C-9748-008EC510E89C}" dt="2019-11-28T15:01:07.927" v="24"/>
          <ac:spMkLst>
            <pc:docMk/>
            <pc:sldMk cId="0" sldId="264"/>
            <ac:spMk id="2" creationId="{DCF27DD8-E5BA-4F2D-96A6-A88F2DF6F873}"/>
          </ac:spMkLst>
        </pc:spChg>
        <pc:spChg chg="del">
          <ac:chgData name="Thomas Kebaïli" userId="1ee579ca-d541-4b85-8eda-70709f6bdf3c" providerId="ADAL" clId="{FFD83104-0BB6-491C-9748-008EC510E89C}" dt="2019-11-28T15:01:31.920" v="25"/>
          <ac:spMkLst>
            <pc:docMk/>
            <pc:sldMk cId="0" sldId="264"/>
            <ac:spMk id="3" creationId="{4B8AAFAB-7073-4ECA-B4A2-547DF1BC7575}"/>
          </ac:spMkLst>
        </pc:spChg>
        <pc:spChg chg="del">
          <ac:chgData name="Thomas Kebaïli" userId="1ee579ca-d541-4b85-8eda-70709f6bdf3c" providerId="ADAL" clId="{FFD83104-0BB6-491C-9748-008EC510E89C}" dt="2019-11-28T15:02:36.859" v="28"/>
          <ac:spMkLst>
            <pc:docMk/>
            <pc:sldMk cId="0" sldId="264"/>
            <ac:spMk id="7" creationId="{25C85A04-2F75-4157-BB21-51B3F4D0DF1C}"/>
          </ac:spMkLst>
        </pc:spChg>
        <pc:spChg chg="del">
          <ac:chgData name="Thomas Kebaïli" userId="1ee579ca-d541-4b85-8eda-70709f6bdf3c" providerId="ADAL" clId="{FFD83104-0BB6-491C-9748-008EC510E89C}" dt="2019-11-28T15:02:36.859" v="28"/>
          <ac:spMkLst>
            <pc:docMk/>
            <pc:sldMk cId="0" sldId="264"/>
            <ac:spMk id="8" creationId="{8C8337EA-E9D6-4FF5-9637-9FC0A7F87125}"/>
          </ac:spMkLst>
        </pc:spChg>
      </pc:sldChg>
      <pc:sldChg chg="delSp add">
        <pc:chgData name="Thomas Kebaïli" userId="1ee579ca-d541-4b85-8eda-70709f6bdf3c" providerId="ADAL" clId="{FFD83104-0BB6-491C-9748-008EC510E89C}" dt="2019-11-28T15:02:36.859" v="28"/>
        <pc:sldMkLst>
          <pc:docMk/>
          <pc:sldMk cId="0" sldId="265"/>
        </pc:sldMkLst>
        <pc:spChg chg="del">
          <ac:chgData name="Thomas Kebaïli" userId="1ee579ca-d541-4b85-8eda-70709f6bdf3c" providerId="ADAL" clId="{FFD83104-0BB6-491C-9748-008EC510E89C}" dt="2019-11-28T15:01:07.927" v="24"/>
          <ac:spMkLst>
            <pc:docMk/>
            <pc:sldMk cId="0" sldId="265"/>
            <ac:spMk id="2" creationId="{67C77C49-B9BE-4944-BF67-EA0ED86E6F67}"/>
          </ac:spMkLst>
        </pc:spChg>
        <pc:spChg chg="del">
          <ac:chgData name="Thomas Kebaïli" userId="1ee579ca-d541-4b85-8eda-70709f6bdf3c" providerId="ADAL" clId="{FFD83104-0BB6-491C-9748-008EC510E89C}" dt="2019-11-28T15:01:31.920" v="25"/>
          <ac:spMkLst>
            <pc:docMk/>
            <pc:sldMk cId="0" sldId="265"/>
            <ac:spMk id="3" creationId="{4A72768E-DC99-4954-8AFD-FC27BC0CFADB}"/>
          </ac:spMkLst>
        </pc:spChg>
        <pc:spChg chg="del">
          <ac:chgData name="Thomas Kebaïli" userId="1ee579ca-d541-4b85-8eda-70709f6bdf3c" providerId="ADAL" clId="{FFD83104-0BB6-491C-9748-008EC510E89C}" dt="2019-11-28T15:02:36.859" v="28"/>
          <ac:spMkLst>
            <pc:docMk/>
            <pc:sldMk cId="0" sldId="265"/>
            <ac:spMk id="7" creationId="{5070F1B6-1352-4D68-AD5B-274210745300}"/>
          </ac:spMkLst>
        </pc:spChg>
        <pc:spChg chg="del">
          <ac:chgData name="Thomas Kebaïli" userId="1ee579ca-d541-4b85-8eda-70709f6bdf3c" providerId="ADAL" clId="{FFD83104-0BB6-491C-9748-008EC510E89C}" dt="2019-11-28T15:02:36.859" v="28"/>
          <ac:spMkLst>
            <pc:docMk/>
            <pc:sldMk cId="0" sldId="265"/>
            <ac:spMk id="8" creationId="{D9F0FA05-FCA2-41F0-9421-A394F0C69FF7}"/>
          </ac:spMkLst>
        </pc:spChg>
      </pc:sldChg>
      <pc:sldChg chg="delSp modSp add del">
        <pc:chgData name="Thomas Kebaïli" userId="1ee579ca-d541-4b85-8eda-70709f6bdf3c" providerId="ADAL" clId="{FFD83104-0BB6-491C-9748-008EC510E89C}" dt="2019-11-28T15:02:38.621" v="30"/>
        <pc:sldMkLst>
          <pc:docMk/>
          <pc:sldMk cId="102259625" sldId="266"/>
        </pc:sldMkLst>
        <pc:spChg chg="del">
          <ac:chgData name="Thomas Kebaïli" userId="1ee579ca-d541-4b85-8eda-70709f6bdf3c" providerId="ADAL" clId="{FFD83104-0BB6-491C-9748-008EC510E89C}" dt="2019-11-28T15:01:07.927" v="24"/>
          <ac:spMkLst>
            <pc:docMk/>
            <pc:sldMk cId="102259625" sldId="266"/>
            <ac:spMk id="2" creationId="{FBCF6685-CD3A-4721-B5DC-6910CA7E4E23}"/>
          </ac:spMkLst>
        </pc:spChg>
        <pc:spChg chg="del">
          <ac:chgData name="Thomas Kebaïli" userId="1ee579ca-d541-4b85-8eda-70709f6bdf3c" providerId="ADAL" clId="{FFD83104-0BB6-491C-9748-008EC510E89C}" dt="2019-11-28T15:01:31.920" v="25"/>
          <ac:spMkLst>
            <pc:docMk/>
            <pc:sldMk cId="102259625" sldId="266"/>
            <ac:spMk id="3" creationId="{54C98985-1166-4034-BB46-37B0279E4F0D}"/>
          </ac:spMkLst>
        </pc:spChg>
        <pc:spChg chg="del">
          <ac:chgData name="Thomas Kebaïli" userId="1ee579ca-d541-4b85-8eda-70709f6bdf3c" providerId="ADAL" clId="{FFD83104-0BB6-491C-9748-008EC510E89C}" dt="2019-11-28T15:02:36.859" v="28"/>
          <ac:spMkLst>
            <pc:docMk/>
            <pc:sldMk cId="102259625" sldId="266"/>
            <ac:spMk id="4" creationId="{2C6720C9-F1F5-4DB6-80C1-3D6118501831}"/>
          </ac:spMkLst>
        </pc:spChg>
        <pc:spChg chg="del">
          <ac:chgData name="Thomas Kebaïli" userId="1ee579ca-d541-4b85-8eda-70709f6bdf3c" providerId="ADAL" clId="{FFD83104-0BB6-491C-9748-008EC510E89C}" dt="2019-11-28T15:02:36.859" v="28"/>
          <ac:spMkLst>
            <pc:docMk/>
            <pc:sldMk cId="102259625" sldId="266"/>
            <ac:spMk id="7" creationId="{B25CACB0-48B9-48EC-B71D-21D8E90AC2E2}"/>
          </ac:spMkLst>
        </pc:spChg>
        <pc:picChg chg="mod">
          <ac:chgData name="Thomas Kebaïli" userId="1ee579ca-d541-4b85-8eda-70709f6bdf3c" providerId="ADAL" clId="{FFD83104-0BB6-491C-9748-008EC510E89C}" dt="2019-11-28T15:02:20.647" v="27" actId="1076"/>
          <ac:picMkLst>
            <pc:docMk/>
            <pc:sldMk cId="102259625" sldId="266"/>
            <ac:picMk id="5" creationId="{5DC5EA3A-5742-4D7E-A9B3-F1D717BB2758}"/>
          </ac:picMkLst>
        </pc:picChg>
      </pc:sldChg>
      <pc:sldChg chg="add del">
        <pc:chgData name="Thomas Kebaïli" userId="1ee579ca-d541-4b85-8eda-70709f6bdf3c" providerId="ADAL" clId="{FFD83104-0BB6-491C-9748-008EC510E89C}" dt="2019-11-28T15:00:11.765" v="5" actId="2696"/>
        <pc:sldMkLst>
          <pc:docMk/>
          <pc:sldMk cId="2362062897" sldId="266"/>
        </pc:sldMkLst>
      </pc:sldChg>
      <pc:sldChg chg="delSp add del">
        <pc:chgData name="Thomas Kebaïli" userId="1ee579ca-d541-4b85-8eda-70709f6bdf3c" providerId="ADAL" clId="{FFD83104-0BB6-491C-9748-008EC510E89C}" dt="2019-11-28T15:02:38.621" v="30"/>
        <pc:sldMkLst>
          <pc:docMk/>
          <pc:sldMk cId="1919208216" sldId="267"/>
        </pc:sldMkLst>
        <pc:spChg chg="del">
          <ac:chgData name="Thomas Kebaïli" userId="1ee579ca-d541-4b85-8eda-70709f6bdf3c" providerId="ADAL" clId="{FFD83104-0BB6-491C-9748-008EC510E89C}" dt="2019-11-28T15:01:07.927" v="24"/>
          <ac:spMkLst>
            <pc:docMk/>
            <pc:sldMk cId="1919208216" sldId="267"/>
            <ac:spMk id="3" creationId="{D37C18C1-DABC-4325-9B02-529F57ED506B}"/>
          </ac:spMkLst>
        </pc:spChg>
        <pc:spChg chg="del">
          <ac:chgData name="Thomas Kebaïli" userId="1ee579ca-d541-4b85-8eda-70709f6bdf3c" providerId="ADAL" clId="{FFD83104-0BB6-491C-9748-008EC510E89C}" dt="2019-11-28T15:01:31.920" v="25"/>
          <ac:spMkLst>
            <pc:docMk/>
            <pc:sldMk cId="1919208216" sldId="267"/>
            <ac:spMk id="4" creationId="{979788AB-9CC3-49FC-9C78-65101D968648}"/>
          </ac:spMkLst>
        </pc:spChg>
        <pc:spChg chg="del">
          <ac:chgData name="Thomas Kebaïli" userId="1ee579ca-d541-4b85-8eda-70709f6bdf3c" providerId="ADAL" clId="{FFD83104-0BB6-491C-9748-008EC510E89C}" dt="2019-11-28T15:02:36.859" v="28"/>
          <ac:spMkLst>
            <pc:docMk/>
            <pc:sldMk cId="1919208216" sldId="267"/>
            <ac:spMk id="5" creationId="{470936A9-137E-445F-A3C3-A9A3FE64EBA1}"/>
          </ac:spMkLst>
        </pc:spChg>
        <pc:spChg chg="del">
          <ac:chgData name="Thomas Kebaïli" userId="1ee579ca-d541-4b85-8eda-70709f6bdf3c" providerId="ADAL" clId="{FFD83104-0BB6-491C-9748-008EC510E89C}" dt="2019-11-28T15:02:36.859" v="28"/>
          <ac:spMkLst>
            <pc:docMk/>
            <pc:sldMk cId="1919208216" sldId="267"/>
            <ac:spMk id="6" creationId="{CB2F80C1-5F9F-4B25-BF68-A83B3669063E}"/>
          </ac:spMkLst>
        </pc:spChg>
      </pc:sldChg>
      <pc:sldChg chg="add del">
        <pc:chgData name="Thomas Kebaïli" userId="1ee579ca-d541-4b85-8eda-70709f6bdf3c" providerId="ADAL" clId="{FFD83104-0BB6-491C-9748-008EC510E89C}" dt="2019-11-28T15:00:11.784" v="6" actId="2696"/>
        <pc:sldMkLst>
          <pc:docMk/>
          <pc:sldMk cId="3540575440" sldId="267"/>
        </pc:sldMkLst>
      </pc:sldChg>
      <pc:sldChg chg="add del">
        <pc:chgData name="Thomas Kebaïli" userId="1ee579ca-d541-4b85-8eda-70709f6bdf3c" providerId="ADAL" clId="{FFD83104-0BB6-491C-9748-008EC510E89C}" dt="2019-11-28T15:00:11.806" v="7" actId="2696"/>
        <pc:sldMkLst>
          <pc:docMk/>
          <pc:sldMk cId="476799766" sldId="268"/>
        </pc:sldMkLst>
      </pc:sldChg>
      <pc:sldChg chg="delSp add del">
        <pc:chgData name="Thomas Kebaïli" userId="1ee579ca-d541-4b85-8eda-70709f6bdf3c" providerId="ADAL" clId="{FFD83104-0BB6-491C-9748-008EC510E89C}" dt="2019-11-28T15:02:38.621" v="30"/>
        <pc:sldMkLst>
          <pc:docMk/>
          <pc:sldMk cId="645418780" sldId="268"/>
        </pc:sldMkLst>
        <pc:spChg chg="del">
          <ac:chgData name="Thomas Kebaïli" userId="1ee579ca-d541-4b85-8eda-70709f6bdf3c" providerId="ADAL" clId="{FFD83104-0BB6-491C-9748-008EC510E89C}" dt="2019-11-28T15:01:07.927" v="24"/>
          <ac:spMkLst>
            <pc:docMk/>
            <pc:sldMk cId="645418780" sldId="268"/>
            <ac:spMk id="3" creationId="{3B5D86F8-844C-4F0D-AD77-D878C5708B65}"/>
          </ac:spMkLst>
        </pc:spChg>
        <pc:spChg chg="del">
          <ac:chgData name="Thomas Kebaïli" userId="1ee579ca-d541-4b85-8eda-70709f6bdf3c" providerId="ADAL" clId="{FFD83104-0BB6-491C-9748-008EC510E89C}" dt="2019-11-28T15:01:31.920" v="25"/>
          <ac:spMkLst>
            <pc:docMk/>
            <pc:sldMk cId="645418780" sldId="268"/>
            <ac:spMk id="5" creationId="{14F4D76B-0EA2-4F90-911E-61191A668DF7}"/>
          </ac:spMkLst>
        </pc:spChg>
        <pc:spChg chg="del">
          <ac:chgData name="Thomas Kebaïli" userId="1ee579ca-d541-4b85-8eda-70709f6bdf3c" providerId="ADAL" clId="{FFD83104-0BB6-491C-9748-008EC510E89C}" dt="2019-11-28T15:02:36.859" v="28"/>
          <ac:spMkLst>
            <pc:docMk/>
            <pc:sldMk cId="645418780" sldId="268"/>
            <ac:spMk id="6" creationId="{7F523419-3C92-4CE7-BA1E-7A09A662519F}"/>
          </ac:spMkLst>
        </pc:spChg>
        <pc:spChg chg="del">
          <ac:chgData name="Thomas Kebaïli" userId="1ee579ca-d541-4b85-8eda-70709f6bdf3c" providerId="ADAL" clId="{FFD83104-0BB6-491C-9748-008EC510E89C}" dt="2019-11-28T15:02:36.859" v="28"/>
          <ac:spMkLst>
            <pc:docMk/>
            <pc:sldMk cId="645418780" sldId="268"/>
            <ac:spMk id="7" creationId="{A77E5984-38E2-43C1-9793-8737045704AA}"/>
          </ac:spMkLst>
        </pc:spChg>
      </pc:sldChg>
      <pc:sldChg chg="add del">
        <pc:chgData name="Thomas Kebaïli" userId="1ee579ca-d541-4b85-8eda-70709f6bdf3c" providerId="ADAL" clId="{FFD83104-0BB6-491C-9748-008EC510E89C}" dt="2019-11-28T15:00:11.830" v="8" actId="2696"/>
        <pc:sldMkLst>
          <pc:docMk/>
          <pc:sldMk cId="2090590248" sldId="269"/>
        </pc:sldMkLst>
      </pc:sldChg>
      <pc:sldChg chg="addSp delSp modSp add del mod setBg">
        <pc:chgData name="Thomas Kebaïli" userId="1ee579ca-d541-4b85-8eda-70709f6bdf3c" providerId="ADAL" clId="{FFD83104-0BB6-491C-9748-008EC510E89C}" dt="2019-11-28T21:33:43.623" v="1098" actId="26606"/>
        <pc:sldMkLst>
          <pc:docMk/>
          <pc:sldMk cId="3611905908" sldId="269"/>
        </pc:sldMkLst>
        <pc:spChg chg="del">
          <ac:chgData name="Thomas Kebaïli" userId="1ee579ca-d541-4b85-8eda-70709f6bdf3c" providerId="ADAL" clId="{FFD83104-0BB6-491C-9748-008EC510E89C}" dt="2019-11-28T15:01:07.927" v="24"/>
          <ac:spMkLst>
            <pc:docMk/>
            <pc:sldMk cId="3611905908" sldId="269"/>
            <ac:spMk id="2" creationId="{C7E41350-1AD8-4569-95DF-8F63488959CE}"/>
          </ac:spMkLst>
        </pc:spChg>
        <pc:spChg chg="del">
          <ac:chgData name="Thomas Kebaïli" userId="1ee579ca-d541-4b85-8eda-70709f6bdf3c" providerId="ADAL" clId="{FFD83104-0BB6-491C-9748-008EC510E89C}" dt="2019-11-28T15:01:31.920" v="25"/>
          <ac:spMkLst>
            <pc:docMk/>
            <pc:sldMk cId="3611905908" sldId="269"/>
            <ac:spMk id="3" creationId="{5B765237-B495-4173-90A8-9089F0D8D02E}"/>
          </ac:spMkLst>
        </pc:spChg>
        <pc:spChg chg="mod ord">
          <ac:chgData name="Thomas Kebaïli" userId="1ee579ca-d541-4b85-8eda-70709f6bdf3c" providerId="ADAL" clId="{FFD83104-0BB6-491C-9748-008EC510E89C}" dt="2019-11-28T21:33:43.623" v="1098" actId="26606"/>
          <ac:spMkLst>
            <pc:docMk/>
            <pc:sldMk cId="3611905908" sldId="269"/>
            <ac:spMk id="4" creationId="{0CD1D30B-5065-4110-91BD-FA2518FB5CA9}"/>
          </ac:spMkLst>
        </pc:spChg>
        <pc:spChg chg="del">
          <ac:chgData name="Thomas Kebaïli" userId="1ee579ca-d541-4b85-8eda-70709f6bdf3c" providerId="ADAL" clId="{FFD83104-0BB6-491C-9748-008EC510E89C}" dt="2019-11-28T15:02:36.859" v="28"/>
          <ac:spMkLst>
            <pc:docMk/>
            <pc:sldMk cId="3611905908" sldId="269"/>
            <ac:spMk id="5" creationId="{17159B43-BF2B-4A82-A773-A7563B319A46}"/>
          </ac:spMkLst>
        </pc:spChg>
        <pc:spChg chg="del">
          <ac:chgData name="Thomas Kebaïli" userId="1ee579ca-d541-4b85-8eda-70709f6bdf3c" providerId="ADAL" clId="{FFD83104-0BB6-491C-9748-008EC510E89C}" dt="2019-11-28T15:02:36.859" v="28"/>
          <ac:spMkLst>
            <pc:docMk/>
            <pc:sldMk cId="3611905908" sldId="269"/>
            <ac:spMk id="6" creationId="{E65D615F-4AA2-4F10-B467-B178E768FECD}"/>
          </ac:spMkLst>
        </pc:spChg>
        <pc:spChg chg="mod">
          <ac:chgData name="Thomas Kebaïli" userId="1ee579ca-d541-4b85-8eda-70709f6bdf3c" providerId="ADAL" clId="{FFD83104-0BB6-491C-9748-008EC510E89C}" dt="2019-11-28T21:33:43.623" v="1098" actId="26606"/>
          <ac:spMkLst>
            <pc:docMk/>
            <pc:sldMk cId="3611905908" sldId="269"/>
            <ac:spMk id="7" creationId="{886618CE-5E72-412A-8512-52F270A4A521}"/>
          </ac:spMkLst>
        </pc:spChg>
        <pc:spChg chg="mod">
          <ac:chgData name="Thomas Kebaïli" userId="1ee579ca-d541-4b85-8eda-70709f6bdf3c" providerId="ADAL" clId="{FFD83104-0BB6-491C-9748-008EC510E89C}" dt="2019-11-28T21:33:43.623" v="1098" actId="26606"/>
          <ac:spMkLst>
            <pc:docMk/>
            <pc:sldMk cId="3611905908" sldId="269"/>
            <ac:spMk id="8" creationId="{F7596EBB-A3B7-4E52-A08A-1ED279D149DD}"/>
          </ac:spMkLst>
        </pc:spChg>
        <pc:spChg chg="mod">
          <ac:chgData name="Thomas Kebaïli" userId="1ee579ca-d541-4b85-8eda-70709f6bdf3c" providerId="ADAL" clId="{FFD83104-0BB6-491C-9748-008EC510E89C}" dt="2019-11-28T21:33:43.623" v="1098" actId="26606"/>
          <ac:spMkLst>
            <pc:docMk/>
            <pc:sldMk cId="3611905908" sldId="269"/>
            <ac:spMk id="11" creationId="{45F8694E-20B2-4611-AFE3-C60C5AB1A534}"/>
          </ac:spMkLst>
        </pc:spChg>
        <pc:spChg chg="add del">
          <ac:chgData name="Thomas Kebaïli" userId="1ee579ca-d541-4b85-8eda-70709f6bdf3c" providerId="ADAL" clId="{FFD83104-0BB6-491C-9748-008EC510E89C}" dt="2019-11-28T21:33:43.623" v="1098" actId="26606"/>
          <ac:spMkLst>
            <pc:docMk/>
            <pc:sldMk cId="3611905908" sldId="269"/>
            <ac:spMk id="16" creationId="{8D70B121-56F4-4848-B38B-182089D909FA}"/>
          </ac:spMkLst>
        </pc:spChg>
        <pc:cxnChg chg="add del">
          <ac:chgData name="Thomas Kebaïli" userId="1ee579ca-d541-4b85-8eda-70709f6bdf3c" providerId="ADAL" clId="{FFD83104-0BB6-491C-9748-008EC510E89C}" dt="2019-11-28T21:33:43.623" v="1098" actId="26606"/>
          <ac:cxnSpMkLst>
            <pc:docMk/>
            <pc:sldMk cId="3611905908" sldId="269"/>
            <ac:cxnSpMk id="18" creationId="{2D72A2C9-F3CA-4216-8BAD-FA4C970C3C4E}"/>
          </ac:cxnSpMkLst>
        </pc:cxnChg>
      </pc:sldChg>
      <pc:sldChg chg="delSp modSp add del">
        <pc:chgData name="Thomas Kebaïli" userId="1ee579ca-d541-4b85-8eda-70709f6bdf3c" providerId="ADAL" clId="{FFD83104-0BB6-491C-9748-008EC510E89C}" dt="2019-11-28T21:32:14.105" v="1076" actId="313"/>
        <pc:sldMkLst>
          <pc:docMk/>
          <pc:sldMk cId="601754962" sldId="270"/>
        </pc:sldMkLst>
        <pc:spChg chg="mod">
          <ac:chgData name="Thomas Kebaïli" userId="1ee579ca-d541-4b85-8eda-70709f6bdf3c" providerId="ADAL" clId="{FFD83104-0BB6-491C-9748-008EC510E89C}" dt="2019-11-28T21:32:14.105" v="1076" actId="313"/>
          <ac:spMkLst>
            <pc:docMk/>
            <pc:sldMk cId="601754962" sldId="270"/>
            <ac:spMk id="2" creationId="{6AD95E54-9EFB-472A-B927-10ACF787A096}"/>
          </ac:spMkLst>
        </pc:spChg>
        <pc:spChg chg="del">
          <ac:chgData name="Thomas Kebaïli" userId="1ee579ca-d541-4b85-8eda-70709f6bdf3c" providerId="ADAL" clId="{FFD83104-0BB6-491C-9748-008EC510E89C}" dt="2019-11-28T15:01:07.927" v="24"/>
          <ac:spMkLst>
            <pc:docMk/>
            <pc:sldMk cId="601754962" sldId="270"/>
            <ac:spMk id="3" creationId="{1715CAF0-4DDC-4E4D-B183-8DC1D0EE2DE4}"/>
          </ac:spMkLst>
        </pc:spChg>
        <pc:spChg chg="del">
          <ac:chgData name="Thomas Kebaïli" userId="1ee579ca-d541-4b85-8eda-70709f6bdf3c" providerId="ADAL" clId="{FFD83104-0BB6-491C-9748-008EC510E89C}" dt="2019-11-28T15:01:31.920" v="25"/>
          <ac:spMkLst>
            <pc:docMk/>
            <pc:sldMk cId="601754962" sldId="270"/>
            <ac:spMk id="5" creationId="{F0E6A132-E749-455C-8132-E5C6468FC5C0}"/>
          </ac:spMkLst>
        </pc:spChg>
        <pc:spChg chg="del">
          <ac:chgData name="Thomas Kebaïli" userId="1ee579ca-d541-4b85-8eda-70709f6bdf3c" providerId="ADAL" clId="{FFD83104-0BB6-491C-9748-008EC510E89C}" dt="2019-11-28T15:02:36.859" v="28"/>
          <ac:spMkLst>
            <pc:docMk/>
            <pc:sldMk cId="601754962" sldId="270"/>
            <ac:spMk id="10" creationId="{B843F82C-F97F-4C4A-93C5-778100FC8F89}"/>
          </ac:spMkLst>
        </pc:spChg>
        <pc:spChg chg="del">
          <ac:chgData name="Thomas Kebaïli" userId="1ee579ca-d541-4b85-8eda-70709f6bdf3c" providerId="ADAL" clId="{FFD83104-0BB6-491C-9748-008EC510E89C}" dt="2019-11-28T15:02:36.859" v="28"/>
          <ac:spMkLst>
            <pc:docMk/>
            <pc:sldMk cId="601754962" sldId="270"/>
            <ac:spMk id="11" creationId="{D952A119-0F78-4497-A6BA-883E793DCADF}"/>
          </ac:spMkLst>
        </pc:spChg>
      </pc:sldChg>
      <pc:sldChg chg="add del">
        <pc:chgData name="Thomas Kebaïli" userId="1ee579ca-d541-4b85-8eda-70709f6bdf3c" providerId="ADAL" clId="{FFD83104-0BB6-491C-9748-008EC510E89C}" dt="2019-11-28T15:00:11.857" v="9" actId="2696"/>
        <pc:sldMkLst>
          <pc:docMk/>
          <pc:sldMk cId="609091456" sldId="270"/>
        </pc:sldMkLst>
      </pc:sldChg>
      <pc:sldChg chg="delSp modSp add del">
        <pc:chgData name="Thomas Kebaïli" userId="1ee579ca-d541-4b85-8eda-70709f6bdf3c" providerId="ADAL" clId="{FFD83104-0BB6-491C-9748-008EC510E89C}" dt="2019-11-28T21:33:59.361" v="1100" actId="20577"/>
        <pc:sldMkLst>
          <pc:docMk/>
          <pc:sldMk cId="2197991213" sldId="271"/>
        </pc:sldMkLst>
        <pc:spChg chg="mod">
          <ac:chgData name="Thomas Kebaïli" userId="1ee579ca-d541-4b85-8eda-70709f6bdf3c" providerId="ADAL" clId="{FFD83104-0BB6-491C-9748-008EC510E89C}" dt="2019-11-28T21:33:59.361" v="1100" actId="20577"/>
          <ac:spMkLst>
            <pc:docMk/>
            <pc:sldMk cId="2197991213" sldId="271"/>
            <ac:spMk id="2" creationId="{6AD95E54-9EFB-472A-B927-10ACF787A096}"/>
          </ac:spMkLst>
        </pc:spChg>
        <pc:spChg chg="del">
          <ac:chgData name="Thomas Kebaïli" userId="1ee579ca-d541-4b85-8eda-70709f6bdf3c" providerId="ADAL" clId="{FFD83104-0BB6-491C-9748-008EC510E89C}" dt="2019-11-28T15:01:07.927" v="24"/>
          <ac:spMkLst>
            <pc:docMk/>
            <pc:sldMk cId="2197991213" sldId="271"/>
            <ac:spMk id="3" creationId="{CB92578B-B896-4ED4-ADBA-983F029F3AB9}"/>
          </ac:spMkLst>
        </pc:spChg>
        <pc:spChg chg="del">
          <ac:chgData name="Thomas Kebaïli" userId="1ee579ca-d541-4b85-8eda-70709f6bdf3c" providerId="ADAL" clId="{FFD83104-0BB6-491C-9748-008EC510E89C}" dt="2019-11-28T15:01:31.920" v="25"/>
          <ac:spMkLst>
            <pc:docMk/>
            <pc:sldMk cId="2197991213" sldId="271"/>
            <ac:spMk id="9" creationId="{813D303A-3EFF-4CBF-9596-FA671281CC62}"/>
          </ac:spMkLst>
        </pc:spChg>
        <pc:spChg chg="del">
          <ac:chgData name="Thomas Kebaïli" userId="1ee579ca-d541-4b85-8eda-70709f6bdf3c" providerId="ADAL" clId="{FFD83104-0BB6-491C-9748-008EC510E89C}" dt="2019-11-28T15:02:36.859" v="28"/>
          <ac:spMkLst>
            <pc:docMk/>
            <pc:sldMk cId="2197991213" sldId="271"/>
            <ac:spMk id="10" creationId="{1750DB7A-D7F7-4C1D-A081-AD85AA12F686}"/>
          </ac:spMkLst>
        </pc:spChg>
        <pc:spChg chg="del">
          <ac:chgData name="Thomas Kebaïli" userId="1ee579ca-d541-4b85-8eda-70709f6bdf3c" providerId="ADAL" clId="{FFD83104-0BB6-491C-9748-008EC510E89C}" dt="2019-11-28T15:02:36.859" v="28"/>
          <ac:spMkLst>
            <pc:docMk/>
            <pc:sldMk cId="2197991213" sldId="271"/>
            <ac:spMk id="11" creationId="{81BD83E4-D8BA-4A86-BFDD-28E9E36C343E}"/>
          </ac:spMkLst>
        </pc:spChg>
      </pc:sldChg>
      <pc:sldChg chg="add del">
        <pc:chgData name="Thomas Kebaïli" userId="1ee579ca-d541-4b85-8eda-70709f6bdf3c" providerId="ADAL" clId="{FFD83104-0BB6-491C-9748-008EC510E89C}" dt="2019-11-28T15:00:11.885" v="10" actId="2696"/>
        <pc:sldMkLst>
          <pc:docMk/>
          <pc:sldMk cId="2966509596" sldId="271"/>
        </pc:sldMkLst>
      </pc:sldChg>
      <pc:sldChg chg="delSp add del">
        <pc:chgData name="Thomas Kebaïli" userId="1ee579ca-d541-4b85-8eda-70709f6bdf3c" providerId="ADAL" clId="{FFD83104-0BB6-491C-9748-008EC510E89C}" dt="2019-11-28T15:02:38.621" v="30"/>
        <pc:sldMkLst>
          <pc:docMk/>
          <pc:sldMk cId="2938069963" sldId="272"/>
        </pc:sldMkLst>
        <pc:spChg chg="del">
          <ac:chgData name="Thomas Kebaïli" userId="1ee579ca-d541-4b85-8eda-70709f6bdf3c" providerId="ADAL" clId="{FFD83104-0BB6-491C-9748-008EC510E89C}" dt="2019-11-28T15:01:07.927" v="24"/>
          <ac:spMkLst>
            <pc:docMk/>
            <pc:sldMk cId="2938069963" sldId="272"/>
            <ac:spMk id="2" creationId="{631C4801-59BC-43C6-86E6-A7A2CB312D8C}"/>
          </ac:spMkLst>
        </pc:spChg>
        <pc:spChg chg="del">
          <ac:chgData name="Thomas Kebaïli" userId="1ee579ca-d541-4b85-8eda-70709f6bdf3c" providerId="ADAL" clId="{FFD83104-0BB6-491C-9748-008EC510E89C}" dt="2019-11-28T15:01:31.920" v="25"/>
          <ac:spMkLst>
            <pc:docMk/>
            <pc:sldMk cId="2938069963" sldId="272"/>
            <ac:spMk id="3" creationId="{8A98FD04-86FC-4BA0-AA2D-7CCB1D79BB4A}"/>
          </ac:spMkLst>
        </pc:spChg>
        <pc:spChg chg="del">
          <ac:chgData name="Thomas Kebaïli" userId="1ee579ca-d541-4b85-8eda-70709f6bdf3c" providerId="ADAL" clId="{FFD83104-0BB6-491C-9748-008EC510E89C}" dt="2019-11-28T15:02:36.859" v="28"/>
          <ac:spMkLst>
            <pc:docMk/>
            <pc:sldMk cId="2938069963" sldId="272"/>
            <ac:spMk id="6" creationId="{C4D80A67-5C16-4712-9EDD-4EACF9378883}"/>
          </ac:spMkLst>
        </pc:spChg>
        <pc:spChg chg="del">
          <ac:chgData name="Thomas Kebaïli" userId="1ee579ca-d541-4b85-8eda-70709f6bdf3c" providerId="ADAL" clId="{FFD83104-0BB6-491C-9748-008EC510E89C}" dt="2019-11-28T15:02:36.859" v="28"/>
          <ac:spMkLst>
            <pc:docMk/>
            <pc:sldMk cId="2938069963" sldId="272"/>
            <ac:spMk id="7" creationId="{117E9022-95BF-42C8-B104-D73EC2A0ED46}"/>
          </ac:spMkLst>
        </pc:spChg>
      </pc:sldChg>
      <pc:sldChg chg="add del">
        <pc:chgData name="Thomas Kebaïli" userId="1ee579ca-d541-4b85-8eda-70709f6bdf3c" providerId="ADAL" clId="{FFD83104-0BB6-491C-9748-008EC510E89C}" dt="2019-11-28T15:00:12.143" v="19" actId="2696"/>
        <pc:sldMkLst>
          <pc:docMk/>
          <pc:sldMk cId="3728249044" sldId="272"/>
        </pc:sldMkLst>
      </pc:sldChg>
      <pc:sldChg chg="addSp delSp modSp add del">
        <pc:chgData name="Thomas Kebaïli" userId="1ee579ca-d541-4b85-8eda-70709f6bdf3c" providerId="ADAL" clId="{FFD83104-0BB6-491C-9748-008EC510E89C}" dt="2019-11-28T15:56:57.280" v="374" actId="478"/>
        <pc:sldMkLst>
          <pc:docMk/>
          <pc:sldMk cId="274097584" sldId="273"/>
        </pc:sldMkLst>
        <pc:spChg chg="del">
          <ac:chgData name="Thomas Kebaïli" userId="1ee579ca-d541-4b85-8eda-70709f6bdf3c" providerId="ADAL" clId="{FFD83104-0BB6-491C-9748-008EC510E89C}" dt="2019-11-28T15:01:07.927" v="24"/>
          <ac:spMkLst>
            <pc:docMk/>
            <pc:sldMk cId="274097584" sldId="273"/>
            <ac:spMk id="3" creationId="{1E5ADD60-BD36-4212-8780-CE442F0D9A9F}"/>
          </ac:spMkLst>
        </pc:spChg>
        <pc:spChg chg="del">
          <ac:chgData name="Thomas Kebaïli" userId="1ee579ca-d541-4b85-8eda-70709f6bdf3c" providerId="ADAL" clId="{FFD83104-0BB6-491C-9748-008EC510E89C}" dt="2019-11-28T15:01:31.920" v="25"/>
          <ac:spMkLst>
            <pc:docMk/>
            <pc:sldMk cId="274097584" sldId="273"/>
            <ac:spMk id="5" creationId="{3E81931B-EC0B-4DD3-83FF-0BF828A7CBD6}"/>
          </ac:spMkLst>
        </pc:spChg>
        <pc:spChg chg="del">
          <ac:chgData name="Thomas Kebaïli" userId="1ee579ca-d541-4b85-8eda-70709f6bdf3c" providerId="ADAL" clId="{FFD83104-0BB6-491C-9748-008EC510E89C}" dt="2019-11-28T15:02:36.859" v="28"/>
          <ac:spMkLst>
            <pc:docMk/>
            <pc:sldMk cId="274097584" sldId="273"/>
            <ac:spMk id="6" creationId="{4D310CA7-9445-4372-8256-4FE565FF758D}"/>
          </ac:spMkLst>
        </pc:spChg>
        <pc:spChg chg="del">
          <ac:chgData name="Thomas Kebaïli" userId="1ee579ca-d541-4b85-8eda-70709f6bdf3c" providerId="ADAL" clId="{FFD83104-0BB6-491C-9748-008EC510E89C}" dt="2019-11-28T15:02:36.859" v="28"/>
          <ac:spMkLst>
            <pc:docMk/>
            <pc:sldMk cId="274097584" sldId="273"/>
            <ac:spMk id="8" creationId="{240C2229-16DA-4B63-8AB9-62F83F1CCA00}"/>
          </ac:spMkLst>
        </pc:spChg>
        <pc:picChg chg="del mod">
          <ac:chgData name="Thomas Kebaïli" userId="1ee579ca-d541-4b85-8eda-70709f6bdf3c" providerId="ADAL" clId="{FFD83104-0BB6-491C-9748-008EC510E89C}" dt="2019-11-28T15:24:05.307" v="195" actId="478"/>
          <ac:picMkLst>
            <pc:docMk/>
            <pc:sldMk cId="274097584" sldId="273"/>
            <ac:picMk id="7" creationId="{1A52E2F1-2DC5-48BB-A2A3-BD8A6041E992}"/>
          </ac:picMkLst>
        </pc:picChg>
        <pc:picChg chg="del">
          <ac:chgData name="Thomas Kebaïli" userId="1ee579ca-d541-4b85-8eda-70709f6bdf3c" providerId="ADAL" clId="{FFD83104-0BB6-491C-9748-008EC510E89C}" dt="2019-11-28T15:23:58.063" v="190" actId="478"/>
          <ac:picMkLst>
            <pc:docMk/>
            <pc:sldMk cId="274097584" sldId="273"/>
            <ac:picMk id="9" creationId="{FEA02DFB-862D-463F-BE30-5232A92ADDBF}"/>
          </ac:picMkLst>
        </pc:picChg>
        <pc:picChg chg="add mod">
          <ac:chgData name="Thomas Kebaïli" userId="1ee579ca-d541-4b85-8eda-70709f6bdf3c" providerId="ADAL" clId="{FFD83104-0BB6-491C-9748-008EC510E89C}" dt="2019-11-28T15:24:03.373" v="193" actId="14100"/>
          <ac:picMkLst>
            <pc:docMk/>
            <pc:sldMk cId="274097584" sldId="273"/>
            <ac:picMk id="13" creationId="{D67E6A45-F0A8-4CB8-BBE5-12FA78B41705}"/>
          </ac:picMkLst>
        </pc:picChg>
        <pc:picChg chg="add del mod">
          <ac:chgData name="Thomas Kebaïli" userId="1ee579ca-d541-4b85-8eda-70709f6bdf3c" providerId="ADAL" clId="{FFD83104-0BB6-491C-9748-008EC510E89C}" dt="2019-11-28T15:56:57.280" v="374" actId="478"/>
          <ac:picMkLst>
            <pc:docMk/>
            <pc:sldMk cId="274097584" sldId="273"/>
            <ac:picMk id="15" creationId="{0FABF64D-A9CD-40F7-AB88-A04CC10FA4CF}"/>
          </ac:picMkLst>
        </pc:picChg>
      </pc:sldChg>
      <pc:sldChg chg="add del">
        <pc:chgData name="Thomas Kebaïli" userId="1ee579ca-d541-4b85-8eda-70709f6bdf3c" providerId="ADAL" clId="{FFD83104-0BB6-491C-9748-008EC510E89C}" dt="2019-11-28T15:00:12.070" v="15" actId="2696"/>
        <pc:sldMkLst>
          <pc:docMk/>
          <pc:sldMk cId="3562033846" sldId="273"/>
        </pc:sldMkLst>
      </pc:sldChg>
      <pc:sldChg chg="add del">
        <pc:chgData name="Thomas Kebaïli" userId="1ee579ca-d541-4b85-8eda-70709f6bdf3c" providerId="ADAL" clId="{FFD83104-0BB6-491C-9748-008EC510E89C}" dt="2019-11-28T15:00:12.049" v="14" actId="2696"/>
        <pc:sldMkLst>
          <pc:docMk/>
          <pc:sldMk cId="1276943593" sldId="274"/>
        </pc:sldMkLst>
      </pc:sldChg>
      <pc:sldChg chg="delSp add del">
        <pc:chgData name="Thomas Kebaïli" userId="1ee579ca-d541-4b85-8eda-70709f6bdf3c" providerId="ADAL" clId="{FFD83104-0BB6-491C-9748-008EC510E89C}" dt="2019-11-28T15:02:38.621" v="30"/>
        <pc:sldMkLst>
          <pc:docMk/>
          <pc:sldMk cId="4053724151" sldId="274"/>
        </pc:sldMkLst>
        <pc:spChg chg="del">
          <ac:chgData name="Thomas Kebaïli" userId="1ee579ca-d541-4b85-8eda-70709f6bdf3c" providerId="ADAL" clId="{FFD83104-0BB6-491C-9748-008EC510E89C}" dt="2019-11-28T15:01:07.927" v="24"/>
          <ac:spMkLst>
            <pc:docMk/>
            <pc:sldMk cId="4053724151" sldId="274"/>
            <ac:spMk id="5" creationId="{9AC42B00-C2D9-4C26-8EA3-3A4B47C1BC0B}"/>
          </ac:spMkLst>
        </pc:spChg>
        <pc:spChg chg="del">
          <ac:chgData name="Thomas Kebaïli" userId="1ee579ca-d541-4b85-8eda-70709f6bdf3c" providerId="ADAL" clId="{FFD83104-0BB6-491C-9748-008EC510E89C}" dt="2019-11-28T15:01:31.920" v="25"/>
          <ac:spMkLst>
            <pc:docMk/>
            <pc:sldMk cId="4053724151" sldId="274"/>
            <ac:spMk id="11" creationId="{C6B9886B-346D-4D3A-A322-A30313BFDF49}"/>
          </ac:spMkLst>
        </pc:spChg>
        <pc:spChg chg="del">
          <ac:chgData name="Thomas Kebaïli" userId="1ee579ca-d541-4b85-8eda-70709f6bdf3c" providerId="ADAL" clId="{FFD83104-0BB6-491C-9748-008EC510E89C}" dt="2019-11-28T15:02:36.859" v="28"/>
          <ac:spMkLst>
            <pc:docMk/>
            <pc:sldMk cId="4053724151" sldId="274"/>
            <ac:spMk id="16" creationId="{64CD8F55-279F-4749-9222-8EF793EA8649}"/>
          </ac:spMkLst>
        </pc:spChg>
        <pc:spChg chg="del">
          <ac:chgData name="Thomas Kebaïli" userId="1ee579ca-d541-4b85-8eda-70709f6bdf3c" providerId="ADAL" clId="{FFD83104-0BB6-491C-9748-008EC510E89C}" dt="2019-11-28T15:02:36.859" v="28"/>
          <ac:spMkLst>
            <pc:docMk/>
            <pc:sldMk cId="4053724151" sldId="274"/>
            <ac:spMk id="17" creationId="{8DD21446-8C95-4A47-9CF4-419B095AF811}"/>
          </ac:spMkLst>
        </pc:spChg>
      </pc:sldChg>
      <pc:sldChg chg="add del">
        <pc:chgData name="Thomas Kebaïli" userId="1ee579ca-d541-4b85-8eda-70709f6bdf3c" providerId="ADAL" clId="{FFD83104-0BB6-491C-9748-008EC510E89C}" dt="2019-11-28T15:00:11.913" v="11" actId="2696"/>
        <pc:sldMkLst>
          <pc:docMk/>
          <pc:sldMk cId="239022298" sldId="275"/>
        </pc:sldMkLst>
      </pc:sldChg>
      <pc:sldChg chg="delSp add del">
        <pc:chgData name="Thomas Kebaïli" userId="1ee579ca-d541-4b85-8eda-70709f6bdf3c" providerId="ADAL" clId="{FFD83104-0BB6-491C-9748-008EC510E89C}" dt="2019-11-28T15:02:38.621" v="30"/>
        <pc:sldMkLst>
          <pc:docMk/>
          <pc:sldMk cId="1418247787" sldId="275"/>
        </pc:sldMkLst>
        <pc:spChg chg="del">
          <ac:chgData name="Thomas Kebaïli" userId="1ee579ca-d541-4b85-8eda-70709f6bdf3c" providerId="ADAL" clId="{FFD83104-0BB6-491C-9748-008EC510E89C}" dt="2019-11-28T15:01:07.927" v="24"/>
          <ac:spMkLst>
            <pc:docMk/>
            <pc:sldMk cId="1418247787" sldId="275"/>
            <ac:spMk id="3" creationId="{5FC34BE8-52CA-40CA-A637-1EBEFAC14F01}"/>
          </ac:spMkLst>
        </pc:spChg>
        <pc:spChg chg="del">
          <ac:chgData name="Thomas Kebaïli" userId="1ee579ca-d541-4b85-8eda-70709f6bdf3c" providerId="ADAL" clId="{FFD83104-0BB6-491C-9748-008EC510E89C}" dt="2019-11-28T15:01:31.920" v="25"/>
          <ac:spMkLst>
            <pc:docMk/>
            <pc:sldMk cId="1418247787" sldId="275"/>
            <ac:spMk id="7" creationId="{9460C1F6-3298-4D59-A229-C97693BAECCA}"/>
          </ac:spMkLst>
        </pc:spChg>
        <pc:spChg chg="del">
          <ac:chgData name="Thomas Kebaïli" userId="1ee579ca-d541-4b85-8eda-70709f6bdf3c" providerId="ADAL" clId="{FFD83104-0BB6-491C-9748-008EC510E89C}" dt="2019-11-28T15:02:36.859" v="28"/>
          <ac:spMkLst>
            <pc:docMk/>
            <pc:sldMk cId="1418247787" sldId="275"/>
            <ac:spMk id="8" creationId="{AD86C449-D24C-4E18-B19E-F36ECACA9763}"/>
          </ac:spMkLst>
        </pc:spChg>
        <pc:spChg chg="del">
          <ac:chgData name="Thomas Kebaïli" userId="1ee579ca-d541-4b85-8eda-70709f6bdf3c" providerId="ADAL" clId="{FFD83104-0BB6-491C-9748-008EC510E89C}" dt="2019-11-28T15:02:36.859" v="28"/>
          <ac:spMkLst>
            <pc:docMk/>
            <pc:sldMk cId="1418247787" sldId="275"/>
            <ac:spMk id="9" creationId="{FE5358D5-BEB0-40CC-B866-70D0A5608FA8}"/>
          </ac:spMkLst>
        </pc:spChg>
      </pc:sldChg>
      <pc:sldChg chg="add del">
        <pc:chgData name="Thomas Kebaïli" userId="1ee579ca-d541-4b85-8eda-70709f6bdf3c" providerId="ADAL" clId="{FFD83104-0BB6-491C-9748-008EC510E89C}" dt="2019-11-28T15:00:11.945" v="12" actId="2696"/>
        <pc:sldMkLst>
          <pc:docMk/>
          <pc:sldMk cId="962036697" sldId="276"/>
        </pc:sldMkLst>
      </pc:sldChg>
      <pc:sldChg chg="delSp add del">
        <pc:chgData name="Thomas Kebaïli" userId="1ee579ca-d541-4b85-8eda-70709f6bdf3c" providerId="ADAL" clId="{FFD83104-0BB6-491C-9748-008EC510E89C}" dt="2019-11-28T15:02:38.621" v="30"/>
        <pc:sldMkLst>
          <pc:docMk/>
          <pc:sldMk cId="1550264704" sldId="276"/>
        </pc:sldMkLst>
        <pc:spChg chg="del">
          <ac:chgData name="Thomas Kebaïli" userId="1ee579ca-d541-4b85-8eda-70709f6bdf3c" providerId="ADAL" clId="{FFD83104-0BB6-491C-9748-008EC510E89C}" dt="2019-11-28T15:01:07.927" v="24"/>
          <ac:spMkLst>
            <pc:docMk/>
            <pc:sldMk cId="1550264704" sldId="276"/>
            <ac:spMk id="3" creationId="{8F349ED4-BE59-4B1F-9B33-DF9F21E618F7}"/>
          </ac:spMkLst>
        </pc:spChg>
        <pc:spChg chg="del">
          <ac:chgData name="Thomas Kebaïli" userId="1ee579ca-d541-4b85-8eda-70709f6bdf3c" providerId="ADAL" clId="{FFD83104-0BB6-491C-9748-008EC510E89C}" dt="2019-11-28T15:01:31.920" v="25"/>
          <ac:spMkLst>
            <pc:docMk/>
            <pc:sldMk cId="1550264704" sldId="276"/>
            <ac:spMk id="7" creationId="{BE79C7E9-E813-4AF4-9E0B-9F1B0BED08CF}"/>
          </ac:spMkLst>
        </pc:spChg>
        <pc:spChg chg="del">
          <ac:chgData name="Thomas Kebaïli" userId="1ee579ca-d541-4b85-8eda-70709f6bdf3c" providerId="ADAL" clId="{FFD83104-0BB6-491C-9748-008EC510E89C}" dt="2019-11-28T15:02:36.859" v="28"/>
          <ac:spMkLst>
            <pc:docMk/>
            <pc:sldMk cId="1550264704" sldId="276"/>
            <ac:spMk id="8" creationId="{718BFFE3-E3DC-4115-B32E-B519654AAECD}"/>
          </ac:spMkLst>
        </pc:spChg>
        <pc:spChg chg="del">
          <ac:chgData name="Thomas Kebaïli" userId="1ee579ca-d541-4b85-8eda-70709f6bdf3c" providerId="ADAL" clId="{FFD83104-0BB6-491C-9748-008EC510E89C}" dt="2019-11-28T15:02:36.859" v="28"/>
          <ac:spMkLst>
            <pc:docMk/>
            <pc:sldMk cId="1550264704" sldId="276"/>
            <ac:spMk id="11" creationId="{F012A9C5-6A76-4943-BB90-139C2ACBC363}"/>
          </ac:spMkLst>
        </pc:spChg>
      </pc:sldChg>
      <pc:sldChg chg="delSp add del">
        <pc:chgData name="Thomas Kebaïli" userId="1ee579ca-d541-4b85-8eda-70709f6bdf3c" providerId="ADAL" clId="{FFD83104-0BB6-491C-9748-008EC510E89C}" dt="2019-11-28T15:02:38.621" v="30"/>
        <pc:sldMkLst>
          <pc:docMk/>
          <pc:sldMk cId="1137791257" sldId="277"/>
        </pc:sldMkLst>
        <pc:spChg chg="del">
          <ac:chgData name="Thomas Kebaïli" userId="1ee579ca-d541-4b85-8eda-70709f6bdf3c" providerId="ADAL" clId="{FFD83104-0BB6-491C-9748-008EC510E89C}" dt="2019-11-28T15:01:07.927" v="24"/>
          <ac:spMkLst>
            <pc:docMk/>
            <pc:sldMk cId="1137791257" sldId="277"/>
            <ac:spMk id="3" creationId="{B7CC62D1-093B-4A45-9D86-93BA15841C3D}"/>
          </ac:spMkLst>
        </pc:spChg>
        <pc:spChg chg="del">
          <ac:chgData name="Thomas Kebaïli" userId="1ee579ca-d541-4b85-8eda-70709f6bdf3c" providerId="ADAL" clId="{FFD83104-0BB6-491C-9748-008EC510E89C}" dt="2019-11-28T15:01:31.920" v="25"/>
          <ac:spMkLst>
            <pc:docMk/>
            <pc:sldMk cId="1137791257" sldId="277"/>
            <ac:spMk id="5" creationId="{FD625FD3-F1F5-48BF-8B4D-5E91FD7744E1}"/>
          </ac:spMkLst>
        </pc:spChg>
        <pc:spChg chg="del">
          <ac:chgData name="Thomas Kebaïli" userId="1ee579ca-d541-4b85-8eda-70709f6bdf3c" providerId="ADAL" clId="{FFD83104-0BB6-491C-9748-008EC510E89C}" dt="2019-11-28T15:02:36.859" v="28"/>
          <ac:spMkLst>
            <pc:docMk/>
            <pc:sldMk cId="1137791257" sldId="277"/>
            <ac:spMk id="10" creationId="{6627D1F1-D9F0-4427-BA10-BA47E4798B14}"/>
          </ac:spMkLst>
        </pc:spChg>
        <pc:spChg chg="del">
          <ac:chgData name="Thomas Kebaïli" userId="1ee579ca-d541-4b85-8eda-70709f6bdf3c" providerId="ADAL" clId="{FFD83104-0BB6-491C-9748-008EC510E89C}" dt="2019-11-28T15:02:36.859" v="28"/>
          <ac:spMkLst>
            <pc:docMk/>
            <pc:sldMk cId="1137791257" sldId="277"/>
            <ac:spMk id="11" creationId="{ADE19A07-2376-470C-8A3F-87F274092852}"/>
          </ac:spMkLst>
        </pc:spChg>
      </pc:sldChg>
      <pc:sldChg chg="add del">
        <pc:chgData name="Thomas Kebaïli" userId="1ee579ca-d541-4b85-8eda-70709f6bdf3c" providerId="ADAL" clId="{FFD83104-0BB6-491C-9748-008EC510E89C}" dt="2019-11-28T15:00:12.023" v="13" actId="2696"/>
        <pc:sldMkLst>
          <pc:docMk/>
          <pc:sldMk cId="1212820883" sldId="277"/>
        </pc:sldMkLst>
      </pc:sldChg>
      <pc:sldChg chg="delSp add del">
        <pc:chgData name="Thomas Kebaïli" userId="1ee579ca-d541-4b85-8eda-70709f6bdf3c" providerId="ADAL" clId="{FFD83104-0BB6-491C-9748-008EC510E89C}" dt="2019-11-28T15:02:38.621" v="30"/>
        <pc:sldMkLst>
          <pc:docMk/>
          <pc:sldMk cId="294294012" sldId="278"/>
        </pc:sldMkLst>
        <pc:spChg chg="del">
          <ac:chgData name="Thomas Kebaïli" userId="1ee579ca-d541-4b85-8eda-70709f6bdf3c" providerId="ADAL" clId="{FFD83104-0BB6-491C-9748-008EC510E89C}" dt="2019-11-28T15:01:07.927" v="24"/>
          <ac:spMkLst>
            <pc:docMk/>
            <pc:sldMk cId="294294012" sldId="278"/>
            <ac:spMk id="2" creationId="{C356069C-BEB1-4D1A-9079-73FED2B8CB33}"/>
          </ac:spMkLst>
        </pc:spChg>
        <pc:spChg chg="del">
          <ac:chgData name="Thomas Kebaïli" userId="1ee579ca-d541-4b85-8eda-70709f6bdf3c" providerId="ADAL" clId="{FFD83104-0BB6-491C-9748-008EC510E89C}" dt="2019-11-28T15:01:31.920" v="25"/>
          <ac:spMkLst>
            <pc:docMk/>
            <pc:sldMk cId="294294012" sldId="278"/>
            <ac:spMk id="6" creationId="{3817516B-38ED-4B87-B9B0-F3B5A283069D}"/>
          </ac:spMkLst>
        </pc:spChg>
        <pc:spChg chg="del">
          <ac:chgData name="Thomas Kebaïli" userId="1ee579ca-d541-4b85-8eda-70709f6bdf3c" providerId="ADAL" clId="{FFD83104-0BB6-491C-9748-008EC510E89C}" dt="2019-11-28T15:02:36.859" v="28"/>
          <ac:spMkLst>
            <pc:docMk/>
            <pc:sldMk cId="294294012" sldId="278"/>
            <ac:spMk id="7" creationId="{BCF4F140-0946-43C4-BE02-D50528039BB4}"/>
          </ac:spMkLst>
        </pc:spChg>
        <pc:spChg chg="del">
          <ac:chgData name="Thomas Kebaïli" userId="1ee579ca-d541-4b85-8eda-70709f6bdf3c" providerId="ADAL" clId="{FFD83104-0BB6-491C-9748-008EC510E89C}" dt="2019-11-28T15:02:36.859" v="28"/>
          <ac:spMkLst>
            <pc:docMk/>
            <pc:sldMk cId="294294012" sldId="278"/>
            <ac:spMk id="8" creationId="{A3387555-710A-406C-B584-A24FD614F25C}"/>
          </ac:spMkLst>
        </pc:spChg>
      </pc:sldChg>
      <pc:sldChg chg="add del">
        <pc:chgData name="Thomas Kebaïli" userId="1ee579ca-d541-4b85-8eda-70709f6bdf3c" providerId="ADAL" clId="{FFD83104-0BB6-491C-9748-008EC510E89C}" dt="2019-11-28T15:00:12.091" v="16" actId="2696"/>
        <pc:sldMkLst>
          <pc:docMk/>
          <pc:sldMk cId="1529653404" sldId="278"/>
        </pc:sldMkLst>
      </pc:sldChg>
      <pc:sldChg chg="delSp add del">
        <pc:chgData name="Thomas Kebaïli" userId="1ee579ca-d541-4b85-8eda-70709f6bdf3c" providerId="ADAL" clId="{FFD83104-0BB6-491C-9748-008EC510E89C}" dt="2019-11-28T15:02:38.621" v="30"/>
        <pc:sldMkLst>
          <pc:docMk/>
          <pc:sldMk cId="3862649336" sldId="279"/>
        </pc:sldMkLst>
        <pc:spChg chg="del">
          <ac:chgData name="Thomas Kebaïli" userId="1ee579ca-d541-4b85-8eda-70709f6bdf3c" providerId="ADAL" clId="{FFD83104-0BB6-491C-9748-008EC510E89C}" dt="2019-11-28T15:01:07.927" v="24"/>
          <ac:spMkLst>
            <pc:docMk/>
            <pc:sldMk cId="3862649336" sldId="279"/>
            <ac:spMk id="3" creationId="{91729C07-B0B5-416F-A0FC-CB40DC5DC789}"/>
          </ac:spMkLst>
        </pc:spChg>
        <pc:spChg chg="del">
          <ac:chgData name="Thomas Kebaïli" userId="1ee579ca-d541-4b85-8eda-70709f6bdf3c" providerId="ADAL" clId="{FFD83104-0BB6-491C-9748-008EC510E89C}" dt="2019-11-28T15:01:31.920" v="25"/>
          <ac:spMkLst>
            <pc:docMk/>
            <pc:sldMk cId="3862649336" sldId="279"/>
            <ac:spMk id="4" creationId="{8910A806-64A4-453C-8B24-2FE81AC948F6}"/>
          </ac:spMkLst>
        </pc:spChg>
        <pc:spChg chg="del">
          <ac:chgData name="Thomas Kebaïli" userId="1ee579ca-d541-4b85-8eda-70709f6bdf3c" providerId="ADAL" clId="{FFD83104-0BB6-491C-9748-008EC510E89C}" dt="2019-11-28T15:02:36.859" v="28"/>
          <ac:spMkLst>
            <pc:docMk/>
            <pc:sldMk cId="3862649336" sldId="279"/>
            <ac:spMk id="5" creationId="{D90265F1-3378-4DD2-93E6-D5064820F066}"/>
          </ac:spMkLst>
        </pc:spChg>
        <pc:spChg chg="del">
          <ac:chgData name="Thomas Kebaïli" userId="1ee579ca-d541-4b85-8eda-70709f6bdf3c" providerId="ADAL" clId="{FFD83104-0BB6-491C-9748-008EC510E89C}" dt="2019-11-28T15:02:36.859" v="28"/>
          <ac:spMkLst>
            <pc:docMk/>
            <pc:sldMk cId="3862649336" sldId="279"/>
            <ac:spMk id="6" creationId="{EA987F54-449C-4878-86C3-24B362A2EA73}"/>
          </ac:spMkLst>
        </pc:spChg>
      </pc:sldChg>
      <pc:sldChg chg="add del">
        <pc:chgData name="Thomas Kebaïli" userId="1ee579ca-d541-4b85-8eda-70709f6bdf3c" providerId="ADAL" clId="{FFD83104-0BB6-491C-9748-008EC510E89C}" dt="2019-11-28T15:00:12.108" v="17" actId="2696"/>
        <pc:sldMkLst>
          <pc:docMk/>
          <pc:sldMk cId="4150655033" sldId="279"/>
        </pc:sldMkLst>
      </pc:sldChg>
      <pc:sldChg chg="add del">
        <pc:chgData name="Thomas Kebaïli" userId="1ee579ca-d541-4b85-8eda-70709f6bdf3c" providerId="ADAL" clId="{FFD83104-0BB6-491C-9748-008EC510E89C}" dt="2019-11-28T15:00:12.126" v="18" actId="2696"/>
        <pc:sldMkLst>
          <pc:docMk/>
          <pc:sldMk cId="665273281" sldId="280"/>
        </pc:sldMkLst>
      </pc:sldChg>
      <pc:sldChg chg="delSp add del">
        <pc:chgData name="Thomas Kebaïli" userId="1ee579ca-d541-4b85-8eda-70709f6bdf3c" providerId="ADAL" clId="{FFD83104-0BB6-491C-9748-008EC510E89C}" dt="2019-11-28T15:02:38.621" v="30"/>
        <pc:sldMkLst>
          <pc:docMk/>
          <pc:sldMk cId="2159658428" sldId="280"/>
        </pc:sldMkLst>
        <pc:spChg chg="del">
          <ac:chgData name="Thomas Kebaïli" userId="1ee579ca-d541-4b85-8eda-70709f6bdf3c" providerId="ADAL" clId="{FFD83104-0BB6-491C-9748-008EC510E89C}" dt="2019-11-28T15:01:07.927" v="24"/>
          <ac:spMkLst>
            <pc:docMk/>
            <pc:sldMk cId="2159658428" sldId="280"/>
            <ac:spMk id="2" creationId="{779D9CA5-D9E3-410C-8F75-2AB1D3805CA6}"/>
          </ac:spMkLst>
        </pc:spChg>
        <pc:spChg chg="del">
          <ac:chgData name="Thomas Kebaïli" userId="1ee579ca-d541-4b85-8eda-70709f6bdf3c" providerId="ADAL" clId="{FFD83104-0BB6-491C-9748-008EC510E89C}" dt="2019-11-28T15:01:31.920" v="25"/>
          <ac:spMkLst>
            <pc:docMk/>
            <pc:sldMk cId="2159658428" sldId="280"/>
            <ac:spMk id="3" creationId="{AF808042-F954-468E-8E8F-3AA880615371}"/>
          </ac:spMkLst>
        </pc:spChg>
        <pc:spChg chg="del">
          <ac:chgData name="Thomas Kebaïli" userId="1ee579ca-d541-4b85-8eda-70709f6bdf3c" providerId="ADAL" clId="{FFD83104-0BB6-491C-9748-008EC510E89C}" dt="2019-11-28T15:02:36.859" v="28"/>
          <ac:spMkLst>
            <pc:docMk/>
            <pc:sldMk cId="2159658428" sldId="280"/>
            <ac:spMk id="5" creationId="{F9237A9E-77E6-4673-9A51-E566847B9C5D}"/>
          </ac:spMkLst>
        </pc:spChg>
        <pc:spChg chg="del">
          <ac:chgData name="Thomas Kebaïli" userId="1ee579ca-d541-4b85-8eda-70709f6bdf3c" providerId="ADAL" clId="{FFD83104-0BB6-491C-9748-008EC510E89C}" dt="2019-11-28T15:02:36.859" v="28"/>
          <ac:spMkLst>
            <pc:docMk/>
            <pc:sldMk cId="2159658428" sldId="280"/>
            <ac:spMk id="6" creationId="{DB1D417D-4011-4D4C-BB54-5F7D3E35199F}"/>
          </ac:spMkLst>
        </pc:spChg>
      </pc:sldChg>
      <pc:sldChg chg="add del">
        <pc:chgData name="Thomas Kebaïli" userId="1ee579ca-d541-4b85-8eda-70709f6bdf3c" providerId="ADAL" clId="{FFD83104-0BB6-491C-9748-008EC510E89C}" dt="2019-11-28T15:00:12.159" v="20" actId="2696"/>
        <pc:sldMkLst>
          <pc:docMk/>
          <pc:sldMk cId="39023778" sldId="281"/>
        </pc:sldMkLst>
      </pc:sldChg>
      <pc:sldChg chg="delSp add del">
        <pc:chgData name="Thomas Kebaïli" userId="1ee579ca-d541-4b85-8eda-70709f6bdf3c" providerId="ADAL" clId="{FFD83104-0BB6-491C-9748-008EC510E89C}" dt="2019-11-28T15:02:38.621" v="30"/>
        <pc:sldMkLst>
          <pc:docMk/>
          <pc:sldMk cId="858112530" sldId="281"/>
        </pc:sldMkLst>
        <pc:spChg chg="del">
          <ac:chgData name="Thomas Kebaïli" userId="1ee579ca-d541-4b85-8eda-70709f6bdf3c" providerId="ADAL" clId="{FFD83104-0BB6-491C-9748-008EC510E89C}" dt="2019-11-28T15:01:07.927" v="24"/>
          <ac:spMkLst>
            <pc:docMk/>
            <pc:sldMk cId="858112530" sldId="281"/>
            <ac:spMk id="4" creationId="{F3BD04DF-92A0-4E89-86C5-BA2C5EAD073B}"/>
          </ac:spMkLst>
        </pc:spChg>
        <pc:spChg chg="del">
          <ac:chgData name="Thomas Kebaïli" userId="1ee579ca-d541-4b85-8eda-70709f6bdf3c" providerId="ADAL" clId="{FFD83104-0BB6-491C-9748-008EC510E89C}" dt="2019-11-28T15:01:31.920" v="25"/>
          <ac:spMkLst>
            <pc:docMk/>
            <pc:sldMk cId="858112530" sldId="281"/>
            <ac:spMk id="6" creationId="{3BFB68D6-140D-4FEA-A3FC-0C423E13FB96}"/>
          </ac:spMkLst>
        </pc:spChg>
        <pc:spChg chg="del">
          <ac:chgData name="Thomas Kebaïli" userId="1ee579ca-d541-4b85-8eda-70709f6bdf3c" providerId="ADAL" clId="{FFD83104-0BB6-491C-9748-008EC510E89C}" dt="2019-11-28T15:02:36.859" v="28"/>
          <ac:spMkLst>
            <pc:docMk/>
            <pc:sldMk cId="858112530" sldId="281"/>
            <ac:spMk id="7" creationId="{98725327-71C8-4584-BE99-FCA469C15608}"/>
          </ac:spMkLst>
        </pc:spChg>
        <pc:spChg chg="del">
          <ac:chgData name="Thomas Kebaïli" userId="1ee579ca-d541-4b85-8eda-70709f6bdf3c" providerId="ADAL" clId="{FFD83104-0BB6-491C-9748-008EC510E89C}" dt="2019-11-28T15:02:36.859" v="28"/>
          <ac:spMkLst>
            <pc:docMk/>
            <pc:sldMk cId="858112530" sldId="281"/>
            <ac:spMk id="8" creationId="{6A486859-CD9F-402A-882D-87CEECBE472B}"/>
          </ac:spMkLst>
        </pc:spChg>
      </pc:sldChg>
      <pc:sldChg chg="delSp add del">
        <pc:chgData name="Thomas Kebaïli" userId="1ee579ca-d541-4b85-8eda-70709f6bdf3c" providerId="ADAL" clId="{FFD83104-0BB6-491C-9748-008EC510E89C}" dt="2019-11-28T15:02:38.621" v="30"/>
        <pc:sldMkLst>
          <pc:docMk/>
          <pc:sldMk cId="2256280961" sldId="282"/>
        </pc:sldMkLst>
        <pc:spChg chg="del">
          <ac:chgData name="Thomas Kebaïli" userId="1ee579ca-d541-4b85-8eda-70709f6bdf3c" providerId="ADAL" clId="{FFD83104-0BB6-491C-9748-008EC510E89C}" dt="2019-11-28T15:01:07.927" v="24"/>
          <ac:spMkLst>
            <pc:docMk/>
            <pc:sldMk cId="2256280961" sldId="282"/>
            <ac:spMk id="3" creationId="{16C6267E-6DCD-4EC4-9EF7-5A2E4F4B31DD}"/>
          </ac:spMkLst>
        </pc:spChg>
        <pc:spChg chg="del">
          <ac:chgData name="Thomas Kebaïli" userId="1ee579ca-d541-4b85-8eda-70709f6bdf3c" providerId="ADAL" clId="{FFD83104-0BB6-491C-9748-008EC510E89C}" dt="2019-11-28T15:01:31.920" v="25"/>
          <ac:spMkLst>
            <pc:docMk/>
            <pc:sldMk cId="2256280961" sldId="282"/>
            <ac:spMk id="5" creationId="{218440B2-DECB-41DB-882D-FE8CA75DF46D}"/>
          </ac:spMkLst>
        </pc:spChg>
        <pc:spChg chg="del">
          <ac:chgData name="Thomas Kebaïli" userId="1ee579ca-d541-4b85-8eda-70709f6bdf3c" providerId="ADAL" clId="{FFD83104-0BB6-491C-9748-008EC510E89C}" dt="2019-11-28T15:02:36.859" v="28"/>
          <ac:spMkLst>
            <pc:docMk/>
            <pc:sldMk cId="2256280961" sldId="282"/>
            <ac:spMk id="6" creationId="{1AFB226D-030B-4599-B284-199152FC96A9}"/>
          </ac:spMkLst>
        </pc:spChg>
        <pc:spChg chg="del">
          <ac:chgData name="Thomas Kebaïli" userId="1ee579ca-d541-4b85-8eda-70709f6bdf3c" providerId="ADAL" clId="{FFD83104-0BB6-491C-9748-008EC510E89C}" dt="2019-11-28T15:02:36.859" v="28"/>
          <ac:spMkLst>
            <pc:docMk/>
            <pc:sldMk cId="2256280961" sldId="282"/>
            <ac:spMk id="7" creationId="{74833626-BEFE-4B3E-8AB2-AF0935BA39FD}"/>
          </ac:spMkLst>
        </pc:spChg>
      </pc:sldChg>
      <pc:sldChg chg="add del">
        <pc:chgData name="Thomas Kebaïli" userId="1ee579ca-d541-4b85-8eda-70709f6bdf3c" providerId="ADAL" clId="{FFD83104-0BB6-491C-9748-008EC510E89C}" dt="2019-11-28T15:00:12.179" v="21" actId="2696"/>
        <pc:sldMkLst>
          <pc:docMk/>
          <pc:sldMk cId="3246751128" sldId="282"/>
        </pc:sldMkLst>
      </pc:sldChg>
      <pc:sldChg chg="add del">
        <pc:chgData name="Thomas Kebaïli" userId="1ee579ca-d541-4b85-8eda-70709f6bdf3c" providerId="ADAL" clId="{FFD83104-0BB6-491C-9748-008EC510E89C}" dt="2019-11-28T15:00:12.191" v="22" actId="2696"/>
        <pc:sldMkLst>
          <pc:docMk/>
          <pc:sldMk cId="847835715" sldId="283"/>
        </pc:sldMkLst>
      </pc:sldChg>
      <pc:sldChg chg="delSp add del">
        <pc:chgData name="Thomas Kebaïli" userId="1ee579ca-d541-4b85-8eda-70709f6bdf3c" providerId="ADAL" clId="{FFD83104-0BB6-491C-9748-008EC510E89C}" dt="2019-11-28T15:02:38.621" v="30"/>
        <pc:sldMkLst>
          <pc:docMk/>
          <pc:sldMk cId="3740313929" sldId="283"/>
        </pc:sldMkLst>
        <pc:spChg chg="del">
          <ac:chgData name="Thomas Kebaïli" userId="1ee579ca-d541-4b85-8eda-70709f6bdf3c" providerId="ADAL" clId="{FFD83104-0BB6-491C-9748-008EC510E89C}" dt="2019-11-28T15:01:07.927" v="24"/>
          <ac:spMkLst>
            <pc:docMk/>
            <pc:sldMk cId="3740313929" sldId="283"/>
            <ac:spMk id="3" creationId="{304623D2-F891-4A85-988A-9A850D368F1E}"/>
          </ac:spMkLst>
        </pc:spChg>
        <pc:spChg chg="del">
          <ac:chgData name="Thomas Kebaïli" userId="1ee579ca-d541-4b85-8eda-70709f6bdf3c" providerId="ADAL" clId="{FFD83104-0BB6-491C-9748-008EC510E89C}" dt="2019-11-28T15:01:31.920" v="25"/>
          <ac:spMkLst>
            <pc:docMk/>
            <pc:sldMk cId="3740313929" sldId="283"/>
            <ac:spMk id="4" creationId="{D113547C-84AC-40E4-A55F-2737D29020DE}"/>
          </ac:spMkLst>
        </pc:spChg>
        <pc:spChg chg="del">
          <ac:chgData name="Thomas Kebaïli" userId="1ee579ca-d541-4b85-8eda-70709f6bdf3c" providerId="ADAL" clId="{FFD83104-0BB6-491C-9748-008EC510E89C}" dt="2019-11-28T15:02:36.859" v="28"/>
          <ac:spMkLst>
            <pc:docMk/>
            <pc:sldMk cId="3740313929" sldId="283"/>
            <ac:spMk id="5" creationId="{87C02D6D-2824-426A-A4C0-F5D5EEB26B56}"/>
          </ac:spMkLst>
        </pc:spChg>
        <pc:spChg chg="del">
          <ac:chgData name="Thomas Kebaïli" userId="1ee579ca-d541-4b85-8eda-70709f6bdf3c" providerId="ADAL" clId="{FFD83104-0BB6-491C-9748-008EC510E89C}" dt="2019-11-28T15:02:36.859" v="28"/>
          <ac:spMkLst>
            <pc:docMk/>
            <pc:sldMk cId="3740313929" sldId="283"/>
            <ac:spMk id="8" creationId="{47EF6BC5-49FA-40A3-ADD0-C408542F1AB9}"/>
          </ac:spMkLst>
        </pc:spChg>
      </pc:sldChg>
      <pc:sldChg chg="addSp delSp modSp add">
        <pc:chgData name="Thomas Kebaïli" userId="1ee579ca-d541-4b85-8eda-70709f6bdf3c" providerId="ADAL" clId="{FFD83104-0BB6-491C-9748-008EC510E89C}" dt="2019-11-28T21:31:46.269" v="1066"/>
        <pc:sldMkLst>
          <pc:docMk/>
          <pc:sldMk cId="1481959244" sldId="284"/>
        </pc:sldMkLst>
        <pc:spChg chg="mod">
          <ac:chgData name="Thomas Kebaïli" userId="1ee579ca-d541-4b85-8eda-70709f6bdf3c" providerId="ADAL" clId="{FFD83104-0BB6-491C-9748-008EC510E89C}" dt="2019-11-28T15:03:43.664" v="58" actId="20577"/>
          <ac:spMkLst>
            <pc:docMk/>
            <pc:sldMk cId="1481959244" sldId="284"/>
            <ac:spMk id="2" creationId="{2F7634E7-69A6-4592-AF54-F078A3EBBE74}"/>
          </ac:spMkLst>
        </pc:spChg>
        <pc:spChg chg="del">
          <ac:chgData name="Thomas Kebaïli" userId="1ee579ca-d541-4b85-8eda-70709f6bdf3c" providerId="ADAL" clId="{FFD83104-0BB6-491C-9748-008EC510E89C}" dt="2019-11-28T15:09:04.439" v="59" actId="478"/>
          <ac:spMkLst>
            <pc:docMk/>
            <pc:sldMk cId="1481959244" sldId="284"/>
            <ac:spMk id="3" creationId="{0DF39D55-FE0D-428D-8AA8-069E927F287B}"/>
          </ac:spMkLst>
        </pc:spChg>
        <pc:spChg chg="mod">
          <ac:chgData name="Thomas Kebaïli" userId="1ee579ca-d541-4b85-8eda-70709f6bdf3c" providerId="ADAL" clId="{FFD83104-0BB6-491C-9748-008EC510E89C}" dt="2019-11-28T15:31:35.010" v="271" actId="20577"/>
          <ac:spMkLst>
            <pc:docMk/>
            <pc:sldMk cId="1481959244" sldId="284"/>
            <ac:spMk id="6" creationId="{56747E41-2B54-4DDB-992C-6C7EA9CA3EBB}"/>
          </ac:spMkLst>
        </pc:spChg>
        <pc:picChg chg="add del">
          <ac:chgData name="Thomas Kebaïli" userId="1ee579ca-d541-4b85-8eda-70709f6bdf3c" providerId="ADAL" clId="{FFD83104-0BB6-491C-9748-008EC510E89C}" dt="2019-11-28T21:31:46.269" v="1066"/>
          <ac:picMkLst>
            <pc:docMk/>
            <pc:sldMk cId="1481959244" sldId="284"/>
            <ac:picMk id="9" creationId="{1FA543A6-843F-4C3D-B42F-44A4B8813C48}"/>
          </ac:picMkLst>
        </pc:picChg>
      </pc:sldChg>
      <pc:sldChg chg="addSp delSp modSp add del">
        <pc:chgData name="Thomas Kebaïli" userId="1ee579ca-d541-4b85-8eda-70709f6bdf3c" providerId="ADAL" clId="{FFD83104-0BB6-491C-9748-008EC510E89C}" dt="2019-11-28T16:09:36.649" v="485" actId="2696"/>
        <pc:sldMkLst>
          <pc:docMk/>
          <pc:sldMk cId="4082618858" sldId="285"/>
        </pc:sldMkLst>
        <pc:spChg chg="del">
          <ac:chgData name="Thomas Kebaïli" userId="1ee579ca-d541-4b85-8eda-70709f6bdf3c" providerId="ADAL" clId="{FFD83104-0BB6-491C-9748-008EC510E89C}" dt="2019-11-28T15:09:10.742" v="62" actId="478"/>
          <ac:spMkLst>
            <pc:docMk/>
            <pc:sldMk cId="4082618858" sldId="285"/>
            <ac:spMk id="2" creationId="{BDC78953-05D4-407B-B7B4-4DEDD10B5F29}"/>
          </ac:spMkLst>
        </pc:spChg>
        <pc:spChg chg="del">
          <ac:chgData name="Thomas Kebaïli" userId="1ee579ca-d541-4b85-8eda-70709f6bdf3c" providerId="ADAL" clId="{FFD83104-0BB6-491C-9748-008EC510E89C}" dt="2019-11-28T15:09:10.194" v="61" actId="478"/>
          <ac:spMkLst>
            <pc:docMk/>
            <pc:sldMk cId="4082618858" sldId="285"/>
            <ac:spMk id="3" creationId="{624DC609-D5DF-4FBD-877A-8B9AA8F66FB8}"/>
          </ac:spMkLst>
        </pc:spChg>
        <pc:spChg chg="add mod">
          <ac:chgData name="Thomas Kebaïli" userId="1ee579ca-d541-4b85-8eda-70709f6bdf3c" providerId="ADAL" clId="{FFD83104-0BB6-491C-9748-008EC510E89C}" dt="2019-11-28T15:16:15.337" v="123" actId="1076"/>
          <ac:spMkLst>
            <pc:docMk/>
            <pc:sldMk cId="4082618858" sldId="285"/>
            <ac:spMk id="6" creationId="{EB90C137-CCD2-4582-8CB6-36CE64C8A424}"/>
          </ac:spMkLst>
        </pc:spChg>
        <pc:spChg chg="add mod">
          <ac:chgData name="Thomas Kebaïli" userId="1ee579ca-d541-4b85-8eda-70709f6bdf3c" providerId="ADAL" clId="{FFD83104-0BB6-491C-9748-008EC510E89C}" dt="2019-11-28T15:16:14.021" v="122" actId="1076"/>
          <ac:spMkLst>
            <pc:docMk/>
            <pc:sldMk cId="4082618858" sldId="285"/>
            <ac:spMk id="7" creationId="{A01646EB-A466-4612-8FF9-93C325D7813C}"/>
          </ac:spMkLst>
        </pc:spChg>
        <pc:spChg chg="add mod">
          <ac:chgData name="Thomas Kebaïli" userId="1ee579ca-d541-4b85-8eda-70709f6bdf3c" providerId="ADAL" clId="{FFD83104-0BB6-491C-9748-008EC510E89C}" dt="2019-11-28T15:16:12.837" v="121" actId="1076"/>
          <ac:spMkLst>
            <pc:docMk/>
            <pc:sldMk cId="4082618858" sldId="285"/>
            <ac:spMk id="8" creationId="{558E5F52-3211-43DB-91B7-89619DF3BD93}"/>
          </ac:spMkLst>
        </pc:spChg>
        <pc:spChg chg="add del mod">
          <ac:chgData name="Thomas Kebaïli" userId="1ee579ca-d541-4b85-8eda-70709f6bdf3c" providerId="ADAL" clId="{FFD83104-0BB6-491C-9748-008EC510E89C}" dt="2019-11-28T15:11:26.112" v="93" actId="478"/>
          <ac:spMkLst>
            <pc:docMk/>
            <pc:sldMk cId="4082618858" sldId="285"/>
            <ac:spMk id="9" creationId="{72103E8E-F4C3-4E30-80D6-F9EF46FE9EFD}"/>
          </ac:spMkLst>
        </pc:spChg>
        <pc:spChg chg="add del mod">
          <ac:chgData name="Thomas Kebaïli" userId="1ee579ca-d541-4b85-8eda-70709f6bdf3c" providerId="ADAL" clId="{FFD83104-0BB6-491C-9748-008EC510E89C}" dt="2019-11-28T15:11:24.326" v="92" actId="478"/>
          <ac:spMkLst>
            <pc:docMk/>
            <pc:sldMk cId="4082618858" sldId="285"/>
            <ac:spMk id="10" creationId="{F4C940EB-9820-48DA-A5C4-8F7C5F3E962F}"/>
          </ac:spMkLst>
        </pc:spChg>
        <pc:spChg chg="add mod">
          <ac:chgData name="Thomas Kebaïli" userId="1ee579ca-d541-4b85-8eda-70709f6bdf3c" providerId="ADAL" clId="{FFD83104-0BB6-491C-9748-008EC510E89C}" dt="2019-11-28T15:16:18.341" v="125" actId="1076"/>
          <ac:spMkLst>
            <pc:docMk/>
            <pc:sldMk cId="4082618858" sldId="285"/>
            <ac:spMk id="11" creationId="{E8890762-6F32-428E-9723-030B55A47E8A}"/>
          </ac:spMkLst>
        </pc:spChg>
        <pc:spChg chg="add del mod">
          <ac:chgData name="Thomas Kebaïli" userId="1ee579ca-d541-4b85-8eda-70709f6bdf3c" providerId="ADAL" clId="{FFD83104-0BB6-491C-9748-008EC510E89C}" dt="2019-11-28T15:14:37.161" v="117" actId="478"/>
          <ac:spMkLst>
            <pc:docMk/>
            <pc:sldMk cId="4082618858" sldId="285"/>
            <ac:spMk id="12" creationId="{2F679749-469C-4127-B7B5-45595F5AAAE0}"/>
          </ac:spMkLst>
        </pc:spChg>
        <pc:spChg chg="add mod">
          <ac:chgData name="Thomas Kebaïli" userId="1ee579ca-d541-4b85-8eda-70709f6bdf3c" providerId="ADAL" clId="{FFD83104-0BB6-491C-9748-008EC510E89C}" dt="2019-11-28T15:14:44.084" v="120" actId="20577"/>
          <ac:spMkLst>
            <pc:docMk/>
            <pc:sldMk cId="4082618858" sldId="285"/>
            <ac:spMk id="13" creationId="{8C51F578-0CE7-4545-828F-EF86630BD431}"/>
          </ac:spMkLst>
        </pc:spChg>
        <pc:spChg chg="add mod">
          <ac:chgData name="Thomas Kebaïli" userId="1ee579ca-d541-4b85-8eda-70709f6bdf3c" providerId="ADAL" clId="{FFD83104-0BB6-491C-9748-008EC510E89C}" dt="2019-11-28T15:16:32.163" v="134" actId="20577"/>
          <ac:spMkLst>
            <pc:docMk/>
            <pc:sldMk cId="4082618858" sldId="285"/>
            <ac:spMk id="14" creationId="{7675602E-DAF8-4096-8E6B-3A6DF044ECF2}"/>
          </ac:spMkLst>
        </pc:spChg>
        <pc:spChg chg="add mod">
          <ac:chgData name="Thomas Kebaïli" userId="1ee579ca-d541-4b85-8eda-70709f6bdf3c" providerId="ADAL" clId="{FFD83104-0BB6-491C-9748-008EC510E89C}" dt="2019-11-28T15:19:20.730" v="174" actId="1076"/>
          <ac:spMkLst>
            <pc:docMk/>
            <pc:sldMk cId="4082618858" sldId="285"/>
            <ac:spMk id="15" creationId="{D033769A-FB7A-4D93-9BC0-7D97F4CDE1F3}"/>
          </ac:spMkLst>
        </pc:spChg>
        <pc:spChg chg="add mod">
          <ac:chgData name="Thomas Kebaïli" userId="1ee579ca-d541-4b85-8eda-70709f6bdf3c" providerId="ADAL" clId="{FFD83104-0BB6-491C-9748-008EC510E89C}" dt="2019-11-28T15:20:16.441" v="179" actId="1076"/>
          <ac:spMkLst>
            <pc:docMk/>
            <pc:sldMk cId="4082618858" sldId="285"/>
            <ac:spMk id="18" creationId="{560F5527-1D2A-45FA-8054-46D40C20151B}"/>
          </ac:spMkLst>
        </pc:spChg>
        <pc:spChg chg="add mod">
          <ac:chgData name="Thomas Kebaïli" userId="1ee579ca-d541-4b85-8eda-70709f6bdf3c" providerId="ADAL" clId="{FFD83104-0BB6-491C-9748-008EC510E89C}" dt="2019-11-28T15:26:44.505" v="200" actId="1076"/>
          <ac:spMkLst>
            <pc:docMk/>
            <pc:sldMk cId="4082618858" sldId="285"/>
            <ac:spMk id="25" creationId="{7794B7B0-BB0D-4691-A4C7-32AF39E6FE92}"/>
          </ac:spMkLst>
        </pc:spChg>
        <pc:spChg chg="add mod">
          <ac:chgData name="Thomas Kebaïli" userId="1ee579ca-d541-4b85-8eda-70709f6bdf3c" providerId="ADAL" clId="{FFD83104-0BB6-491C-9748-008EC510E89C}" dt="2019-11-28T15:27:05.395" v="207" actId="20577"/>
          <ac:spMkLst>
            <pc:docMk/>
            <pc:sldMk cId="4082618858" sldId="285"/>
            <ac:spMk id="29" creationId="{959DE377-DD50-4146-9F89-C67935EC1DAF}"/>
          </ac:spMkLst>
        </pc:spChg>
        <pc:spChg chg="add mod">
          <ac:chgData name="Thomas Kebaïli" userId="1ee579ca-d541-4b85-8eda-70709f6bdf3c" providerId="ADAL" clId="{FFD83104-0BB6-491C-9748-008EC510E89C}" dt="2019-11-28T15:27:23.449" v="214" actId="20577"/>
          <ac:spMkLst>
            <pc:docMk/>
            <pc:sldMk cId="4082618858" sldId="285"/>
            <ac:spMk id="33" creationId="{A7A86875-2BCD-49DA-B1D5-3B31033A26F5}"/>
          </ac:spMkLst>
        </pc:spChg>
        <pc:spChg chg="add mod">
          <ac:chgData name="Thomas Kebaïli" userId="1ee579ca-d541-4b85-8eda-70709f6bdf3c" providerId="ADAL" clId="{FFD83104-0BB6-491C-9748-008EC510E89C}" dt="2019-11-28T15:31:57.492" v="273" actId="1076"/>
          <ac:spMkLst>
            <pc:docMk/>
            <pc:sldMk cId="4082618858" sldId="285"/>
            <ac:spMk id="34" creationId="{3A1EEF3F-646C-4FC9-B2D9-B5327C2DDACB}"/>
          </ac:spMkLst>
        </pc:spChg>
        <pc:spChg chg="add mod">
          <ac:chgData name="Thomas Kebaïli" userId="1ee579ca-d541-4b85-8eda-70709f6bdf3c" providerId="ADAL" clId="{FFD83104-0BB6-491C-9748-008EC510E89C}" dt="2019-11-28T15:33:44.987" v="282" actId="20577"/>
          <ac:spMkLst>
            <pc:docMk/>
            <pc:sldMk cId="4082618858" sldId="285"/>
            <ac:spMk id="38" creationId="{95AFBDB4-8560-4A65-B38B-8483770B7F36}"/>
          </ac:spMkLst>
        </pc:spChg>
        <pc:spChg chg="add mod">
          <ac:chgData name="Thomas Kebaïli" userId="1ee579ca-d541-4b85-8eda-70709f6bdf3c" providerId="ADAL" clId="{FFD83104-0BB6-491C-9748-008EC510E89C}" dt="2019-11-28T15:34:47.313" v="332" actId="1076"/>
          <ac:spMkLst>
            <pc:docMk/>
            <pc:sldMk cId="4082618858" sldId="285"/>
            <ac:spMk id="39" creationId="{A6456B08-94AB-4451-9E4C-4D75F887A5BF}"/>
          </ac:spMkLst>
        </pc:spChg>
        <pc:cxnChg chg="add mod">
          <ac:chgData name="Thomas Kebaïli" userId="1ee579ca-d541-4b85-8eda-70709f6bdf3c" providerId="ADAL" clId="{FFD83104-0BB6-491C-9748-008EC510E89C}" dt="2019-11-28T15:19:20.730" v="174" actId="1076"/>
          <ac:cxnSpMkLst>
            <pc:docMk/>
            <pc:sldMk cId="4082618858" sldId="285"/>
            <ac:cxnSpMk id="17" creationId="{9CA354C6-23F0-461D-BF38-B388B84527DD}"/>
          </ac:cxnSpMkLst>
        </pc:cxnChg>
        <pc:cxnChg chg="add mod ord">
          <ac:chgData name="Thomas Kebaïli" userId="1ee579ca-d541-4b85-8eda-70709f6bdf3c" providerId="ADAL" clId="{FFD83104-0BB6-491C-9748-008EC510E89C}" dt="2019-11-28T15:22:48.022" v="189" actId="167"/>
          <ac:cxnSpMkLst>
            <pc:docMk/>
            <pc:sldMk cId="4082618858" sldId="285"/>
            <ac:cxnSpMk id="21" creationId="{2F93EEFD-9004-4CC3-AF8B-14C9DEA16F8B}"/>
          </ac:cxnSpMkLst>
        </pc:cxnChg>
        <pc:cxnChg chg="add mod">
          <ac:chgData name="Thomas Kebaïli" userId="1ee579ca-d541-4b85-8eda-70709f6bdf3c" providerId="ADAL" clId="{FFD83104-0BB6-491C-9748-008EC510E89C}" dt="2019-11-28T15:22:28.805" v="184" actId="14100"/>
          <ac:cxnSpMkLst>
            <pc:docMk/>
            <pc:sldMk cId="4082618858" sldId="285"/>
            <ac:cxnSpMk id="22" creationId="{6ED799C1-EAD5-416F-BBB0-7E9B20FB570B}"/>
          </ac:cxnSpMkLst>
        </pc:cxnChg>
        <pc:cxnChg chg="add mod">
          <ac:chgData name="Thomas Kebaïli" userId="1ee579ca-d541-4b85-8eda-70709f6bdf3c" providerId="ADAL" clId="{FFD83104-0BB6-491C-9748-008EC510E89C}" dt="2019-11-28T15:26:58.550" v="203" actId="14100"/>
          <ac:cxnSpMkLst>
            <pc:docMk/>
            <pc:sldMk cId="4082618858" sldId="285"/>
            <ac:cxnSpMk id="26" creationId="{F1572ADE-B400-4EED-B8A1-B5DCE6D8FB66}"/>
          </ac:cxnSpMkLst>
        </pc:cxnChg>
        <pc:cxnChg chg="add mod">
          <ac:chgData name="Thomas Kebaïli" userId="1ee579ca-d541-4b85-8eda-70709f6bdf3c" providerId="ADAL" clId="{FFD83104-0BB6-491C-9748-008EC510E89C}" dt="2019-11-28T15:27:15.213" v="210" actId="14100"/>
          <ac:cxnSpMkLst>
            <pc:docMk/>
            <pc:sldMk cId="4082618858" sldId="285"/>
            <ac:cxnSpMk id="30" creationId="{D3EE2CB6-A25B-4382-84FB-8D726B76751B}"/>
          </ac:cxnSpMkLst>
        </pc:cxnChg>
        <pc:cxnChg chg="add mod">
          <ac:chgData name="Thomas Kebaïli" userId="1ee579ca-d541-4b85-8eda-70709f6bdf3c" providerId="ADAL" clId="{FFD83104-0BB6-491C-9748-008EC510E89C}" dt="2019-11-28T15:33:12.737" v="275" actId="14100"/>
          <ac:cxnSpMkLst>
            <pc:docMk/>
            <pc:sldMk cId="4082618858" sldId="285"/>
            <ac:cxnSpMk id="36" creationId="{017FA2E4-6634-4C8B-909A-E9D7AA088F64}"/>
          </ac:cxnSpMkLst>
        </pc:cxnChg>
      </pc:sldChg>
      <pc:sldChg chg="addSp delSp modSp add addAnim delAnim modAnim">
        <pc:chgData name="Thomas Kebaïli" userId="1ee579ca-d541-4b85-8eda-70709f6bdf3c" providerId="ADAL" clId="{FFD83104-0BB6-491C-9748-008EC510E89C}" dt="2019-11-28T21:33:43.176" v="1097" actId="767"/>
        <pc:sldMkLst>
          <pc:docMk/>
          <pc:sldMk cId="2365686215" sldId="290"/>
        </pc:sldMkLst>
        <pc:spChg chg="del">
          <ac:chgData name="Thomas Kebaïli" userId="1ee579ca-d541-4b85-8eda-70709f6bdf3c" providerId="ADAL" clId="{FFD83104-0BB6-491C-9748-008EC510E89C}" dt="2019-11-28T15:55:02.020" v="344" actId="478"/>
          <ac:spMkLst>
            <pc:docMk/>
            <pc:sldMk cId="2365686215" sldId="290"/>
            <ac:spMk id="2" creationId="{1AA6AE8B-9F1B-42D7-B38A-90E2E1EF8D03}"/>
          </ac:spMkLst>
        </pc:spChg>
        <pc:spChg chg="add del mod">
          <ac:chgData name="Thomas Kebaïli" userId="1ee579ca-d541-4b85-8eda-70709f6bdf3c" providerId="ADAL" clId="{FFD83104-0BB6-491C-9748-008EC510E89C}" dt="2019-11-28T21:33:43.176" v="1097" actId="767"/>
          <ac:spMkLst>
            <pc:docMk/>
            <pc:sldMk cId="2365686215" sldId="290"/>
            <ac:spMk id="2" creationId="{D7AD0B9D-715C-41D4-8095-DD0EBE6AF528}"/>
          </ac:spMkLst>
        </pc:spChg>
        <pc:spChg chg="del">
          <ac:chgData name="Thomas Kebaïli" userId="1ee579ca-d541-4b85-8eda-70709f6bdf3c" providerId="ADAL" clId="{FFD83104-0BB6-491C-9748-008EC510E89C}" dt="2019-11-28T15:55:02.020" v="344" actId="478"/>
          <ac:spMkLst>
            <pc:docMk/>
            <pc:sldMk cId="2365686215" sldId="290"/>
            <ac:spMk id="3" creationId="{17FC0077-DF4F-46F3-8D01-0AABF0DEF91D}"/>
          </ac:spMkLst>
        </pc:spChg>
        <pc:spChg chg="add mod">
          <ac:chgData name="Thomas Kebaïli" userId="1ee579ca-d541-4b85-8eda-70709f6bdf3c" providerId="ADAL" clId="{FFD83104-0BB6-491C-9748-008EC510E89C}" dt="2019-11-28T15:55:06.378" v="347" actId="1076"/>
          <ac:spMkLst>
            <pc:docMk/>
            <pc:sldMk cId="2365686215" sldId="290"/>
            <ac:spMk id="7" creationId="{F1A7DF42-0874-489D-8626-E63549521F11}"/>
          </ac:spMkLst>
        </pc:spChg>
        <pc:spChg chg="add mod">
          <ac:chgData name="Thomas Kebaïli" userId="1ee579ca-d541-4b85-8eda-70709f6bdf3c" providerId="ADAL" clId="{FFD83104-0BB6-491C-9748-008EC510E89C}" dt="2019-11-28T15:55:06.378" v="347" actId="1076"/>
          <ac:spMkLst>
            <pc:docMk/>
            <pc:sldMk cId="2365686215" sldId="290"/>
            <ac:spMk id="8" creationId="{AFCC3AD3-C0F9-4AD9-AF25-DD8C38124BCF}"/>
          </ac:spMkLst>
        </pc:spChg>
        <pc:spChg chg="add mod">
          <ac:chgData name="Thomas Kebaïli" userId="1ee579ca-d541-4b85-8eda-70709f6bdf3c" providerId="ADAL" clId="{FFD83104-0BB6-491C-9748-008EC510E89C}" dt="2019-11-28T15:55:06.378" v="347" actId="1076"/>
          <ac:spMkLst>
            <pc:docMk/>
            <pc:sldMk cId="2365686215" sldId="290"/>
            <ac:spMk id="9" creationId="{BCC9C398-0B1C-46D6-89CF-F7A09623989B}"/>
          </ac:spMkLst>
        </pc:spChg>
        <pc:spChg chg="add mod">
          <ac:chgData name="Thomas Kebaïli" userId="1ee579ca-d541-4b85-8eda-70709f6bdf3c" providerId="ADAL" clId="{FFD83104-0BB6-491C-9748-008EC510E89C}" dt="2019-11-28T15:55:06.378" v="347" actId="1076"/>
          <ac:spMkLst>
            <pc:docMk/>
            <pc:sldMk cId="2365686215" sldId="290"/>
            <ac:spMk id="10" creationId="{1DD094BF-73CB-4116-BAF4-B6E5CFE5B67D}"/>
          </ac:spMkLst>
        </pc:spChg>
        <pc:spChg chg="add mod">
          <ac:chgData name="Thomas Kebaïli" userId="1ee579ca-d541-4b85-8eda-70709f6bdf3c" providerId="ADAL" clId="{FFD83104-0BB6-491C-9748-008EC510E89C}" dt="2019-11-28T15:55:06.378" v="347" actId="1076"/>
          <ac:spMkLst>
            <pc:docMk/>
            <pc:sldMk cId="2365686215" sldId="290"/>
            <ac:spMk id="11" creationId="{4246726A-3BDD-4212-AB90-B062B807F1D6}"/>
          </ac:spMkLst>
        </pc:spChg>
        <pc:spChg chg="add mod">
          <ac:chgData name="Thomas Kebaïli" userId="1ee579ca-d541-4b85-8eda-70709f6bdf3c" providerId="ADAL" clId="{FFD83104-0BB6-491C-9748-008EC510E89C}" dt="2019-11-28T15:55:06.378" v="347" actId="1076"/>
          <ac:spMkLst>
            <pc:docMk/>
            <pc:sldMk cId="2365686215" sldId="290"/>
            <ac:spMk id="12" creationId="{CA3CB8AC-E22E-43EF-AB7B-5D4A86309DF6}"/>
          </ac:spMkLst>
        </pc:spChg>
        <pc:spChg chg="add mod">
          <ac:chgData name="Thomas Kebaïli" userId="1ee579ca-d541-4b85-8eda-70709f6bdf3c" providerId="ADAL" clId="{FFD83104-0BB6-491C-9748-008EC510E89C}" dt="2019-11-28T15:55:13.945" v="348" actId="1076"/>
          <ac:spMkLst>
            <pc:docMk/>
            <pc:sldMk cId="2365686215" sldId="290"/>
            <ac:spMk id="13" creationId="{25ACCCB8-88C9-421A-AD3A-055A3D91C460}"/>
          </ac:spMkLst>
        </pc:spChg>
        <pc:spChg chg="add mod">
          <ac:chgData name="Thomas Kebaïli" userId="1ee579ca-d541-4b85-8eda-70709f6bdf3c" providerId="ADAL" clId="{FFD83104-0BB6-491C-9748-008EC510E89C}" dt="2019-11-28T15:55:36.177" v="356" actId="20577"/>
          <ac:spMkLst>
            <pc:docMk/>
            <pc:sldMk cId="2365686215" sldId="290"/>
            <ac:spMk id="15" creationId="{696190A5-690C-4525-99AB-DECC50920725}"/>
          </ac:spMkLst>
        </pc:spChg>
        <pc:spChg chg="add mod">
          <ac:chgData name="Thomas Kebaïli" userId="1ee579ca-d541-4b85-8eda-70709f6bdf3c" providerId="ADAL" clId="{FFD83104-0BB6-491C-9748-008EC510E89C}" dt="2019-11-28T15:55:39.722" v="358" actId="20577"/>
          <ac:spMkLst>
            <pc:docMk/>
            <pc:sldMk cId="2365686215" sldId="290"/>
            <ac:spMk id="17" creationId="{C7C871AF-0518-4C83-86D1-6B96A89ACE77}"/>
          </ac:spMkLst>
        </pc:spChg>
        <pc:spChg chg="add mod">
          <ac:chgData name="Thomas Kebaïli" userId="1ee579ca-d541-4b85-8eda-70709f6bdf3c" providerId="ADAL" clId="{FFD83104-0BB6-491C-9748-008EC510E89C}" dt="2019-11-28T15:55:42.684" v="360" actId="20577"/>
          <ac:spMkLst>
            <pc:docMk/>
            <pc:sldMk cId="2365686215" sldId="290"/>
            <ac:spMk id="19" creationId="{F64FA5F0-D88E-491B-8997-E36CE2825260}"/>
          </ac:spMkLst>
        </pc:spChg>
        <pc:spChg chg="add del mod">
          <ac:chgData name="Thomas Kebaïli" userId="1ee579ca-d541-4b85-8eda-70709f6bdf3c" providerId="ADAL" clId="{FFD83104-0BB6-491C-9748-008EC510E89C}" dt="2019-11-28T16:07:47.246" v="475" actId="478"/>
          <ac:spMkLst>
            <pc:docMk/>
            <pc:sldMk cId="2365686215" sldId="290"/>
            <ac:spMk id="21" creationId="{6EE2985A-C031-47CA-9D9E-39A434878911}"/>
          </ac:spMkLst>
        </pc:spChg>
        <pc:spChg chg="add mod">
          <ac:chgData name="Thomas Kebaïli" userId="1ee579ca-d541-4b85-8eda-70709f6bdf3c" providerId="ADAL" clId="{FFD83104-0BB6-491C-9748-008EC510E89C}" dt="2019-11-28T15:55:13.945" v="348" actId="1076"/>
          <ac:spMkLst>
            <pc:docMk/>
            <pc:sldMk cId="2365686215" sldId="290"/>
            <ac:spMk id="22" creationId="{1F3010FF-B9D3-4543-951A-ACD690878C32}"/>
          </ac:spMkLst>
        </pc:spChg>
        <pc:spChg chg="add mod">
          <ac:chgData name="Thomas Kebaïli" userId="1ee579ca-d541-4b85-8eda-70709f6bdf3c" providerId="ADAL" clId="{FFD83104-0BB6-491C-9748-008EC510E89C}" dt="2019-11-28T20:58:03.994" v="936" actId="20577"/>
          <ac:spMkLst>
            <pc:docMk/>
            <pc:sldMk cId="2365686215" sldId="290"/>
            <ac:spMk id="24" creationId="{7D000ED5-F164-4DB7-B817-D7EF6BF95FB3}"/>
          </ac:spMkLst>
        </pc:spChg>
        <pc:spChg chg="add del mod">
          <ac:chgData name="Thomas Kebaïli" userId="1ee579ca-d541-4b85-8eda-70709f6bdf3c" providerId="ADAL" clId="{FFD83104-0BB6-491C-9748-008EC510E89C}" dt="2019-11-28T16:04:22.931" v="460"/>
          <ac:spMkLst>
            <pc:docMk/>
            <pc:sldMk cId="2365686215" sldId="290"/>
            <ac:spMk id="30" creationId="{30F05146-E13A-46BD-AC0A-0C00DD7DD48B}"/>
          </ac:spMkLst>
        </pc:spChg>
        <pc:spChg chg="add del mod">
          <ac:chgData name="Thomas Kebaïli" userId="1ee579ca-d541-4b85-8eda-70709f6bdf3c" providerId="ADAL" clId="{FFD83104-0BB6-491C-9748-008EC510E89C}" dt="2019-11-28T16:04:22.931" v="460"/>
          <ac:spMkLst>
            <pc:docMk/>
            <pc:sldMk cId="2365686215" sldId="290"/>
            <ac:spMk id="31" creationId="{1B13E1F0-9567-4DC2-8940-CB5A3C635B4F}"/>
          </ac:spMkLst>
        </pc:spChg>
        <pc:spChg chg="add del mod">
          <ac:chgData name="Thomas Kebaïli" userId="1ee579ca-d541-4b85-8eda-70709f6bdf3c" providerId="ADAL" clId="{FFD83104-0BB6-491C-9748-008EC510E89C}" dt="2019-11-28T16:04:22.931" v="460"/>
          <ac:spMkLst>
            <pc:docMk/>
            <pc:sldMk cId="2365686215" sldId="290"/>
            <ac:spMk id="33" creationId="{91E49513-65F7-4CF3-A90B-83BE2AC5A919}"/>
          </ac:spMkLst>
        </pc:spChg>
        <pc:spChg chg="add del mod">
          <ac:chgData name="Thomas Kebaïli" userId="1ee579ca-d541-4b85-8eda-70709f6bdf3c" providerId="ADAL" clId="{FFD83104-0BB6-491C-9748-008EC510E89C}" dt="2019-11-28T16:04:22.931" v="460"/>
          <ac:spMkLst>
            <pc:docMk/>
            <pc:sldMk cId="2365686215" sldId="290"/>
            <ac:spMk id="34" creationId="{2229552A-307E-421A-AEFE-C8E35BC693BB}"/>
          </ac:spMkLst>
        </pc:spChg>
        <pc:spChg chg="add del mod">
          <ac:chgData name="Thomas Kebaïli" userId="1ee579ca-d541-4b85-8eda-70709f6bdf3c" providerId="ADAL" clId="{FFD83104-0BB6-491C-9748-008EC510E89C}" dt="2019-11-28T16:04:22.931" v="460"/>
          <ac:spMkLst>
            <pc:docMk/>
            <pc:sldMk cId="2365686215" sldId="290"/>
            <ac:spMk id="35" creationId="{A5F79E9D-1FAB-4460-A6EC-209C160C18C7}"/>
          </ac:spMkLst>
        </pc:spChg>
        <pc:spChg chg="add del mod">
          <ac:chgData name="Thomas Kebaïli" userId="1ee579ca-d541-4b85-8eda-70709f6bdf3c" providerId="ADAL" clId="{FFD83104-0BB6-491C-9748-008EC510E89C}" dt="2019-11-28T16:04:22.931" v="460"/>
          <ac:spMkLst>
            <pc:docMk/>
            <pc:sldMk cId="2365686215" sldId="290"/>
            <ac:spMk id="37" creationId="{A31ADF39-CB6E-40B3-BFFF-7F9D7FD95B92}"/>
          </ac:spMkLst>
        </pc:spChg>
        <pc:spChg chg="add del mod">
          <ac:chgData name="Thomas Kebaïli" userId="1ee579ca-d541-4b85-8eda-70709f6bdf3c" providerId="ADAL" clId="{FFD83104-0BB6-491C-9748-008EC510E89C}" dt="2019-11-28T16:04:22.931" v="460"/>
          <ac:spMkLst>
            <pc:docMk/>
            <pc:sldMk cId="2365686215" sldId="290"/>
            <ac:spMk id="38" creationId="{4414671B-E136-4523-8F94-D1FD033EF6BA}"/>
          </ac:spMkLst>
        </pc:spChg>
        <pc:spChg chg="add del mod">
          <ac:chgData name="Thomas Kebaïli" userId="1ee579ca-d541-4b85-8eda-70709f6bdf3c" providerId="ADAL" clId="{FFD83104-0BB6-491C-9748-008EC510E89C}" dt="2019-11-28T16:04:22.931" v="460"/>
          <ac:spMkLst>
            <pc:docMk/>
            <pc:sldMk cId="2365686215" sldId="290"/>
            <ac:spMk id="39" creationId="{BAD22EAB-AEE0-495E-9D71-EC6F208EC7D2}"/>
          </ac:spMkLst>
        </pc:spChg>
        <pc:spChg chg="add del mod">
          <ac:chgData name="Thomas Kebaïli" userId="1ee579ca-d541-4b85-8eda-70709f6bdf3c" providerId="ADAL" clId="{FFD83104-0BB6-491C-9748-008EC510E89C}" dt="2019-11-28T16:04:22.931" v="460"/>
          <ac:spMkLst>
            <pc:docMk/>
            <pc:sldMk cId="2365686215" sldId="290"/>
            <ac:spMk id="41" creationId="{8B2DF49A-6F06-4A21-AFE3-3C8B3DFFBB26}"/>
          </ac:spMkLst>
        </pc:spChg>
        <pc:spChg chg="add del mod">
          <ac:chgData name="Thomas Kebaïli" userId="1ee579ca-d541-4b85-8eda-70709f6bdf3c" providerId="ADAL" clId="{FFD83104-0BB6-491C-9748-008EC510E89C}" dt="2019-11-28T16:04:22.931" v="460"/>
          <ac:spMkLst>
            <pc:docMk/>
            <pc:sldMk cId="2365686215" sldId="290"/>
            <ac:spMk id="42" creationId="{905BA372-5FC1-44BC-A5D1-C03D25A36D07}"/>
          </ac:spMkLst>
        </pc:spChg>
        <pc:spChg chg="add del mod">
          <ac:chgData name="Thomas Kebaïli" userId="1ee579ca-d541-4b85-8eda-70709f6bdf3c" providerId="ADAL" clId="{FFD83104-0BB6-491C-9748-008EC510E89C}" dt="2019-11-28T16:04:22.931" v="460"/>
          <ac:spMkLst>
            <pc:docMk/>
            <pc:sldMk cId="2365686215" sldId="290"/>
            <ac:spMk id="43" creationId="{4B6D6C88-4E63-48BC-A037-0AC657335A5B}"/>
          </ac:spMkLst>
        </pc:spChg>
        <pc:spChg chg="add del mod">
          <ac:chgData name="Thomas Kebaïli" userId="1ee579ca-d541-4b85-8eda-70709f6bdf3c" providerId="ADAL" clId="{FFD83104-0BB6-491C-9748-008EC510E89C}" dt="2019-11-28T16:04:22.931" v="460"/>
          <ac:spMkLst>
            <pc:docMk/>
            <pc:sldMk cId="2365686215" sldId="290"/>
            <ac:spMk id="45" creationId="{4F0AC813-C127-4985-846A-2DD9287BB6B9}"/>
          </ac:spMkLst>
        </pc:spChg>
        <pc:spChg chg="add del mod">
          <ac:chgData name="Thomas Kebaïli" userId="1ee579ca-d541-4b85-8eda-70709f6bdf3c" providerId="ADAL" clId="{FFD83104-0BB6-491C-9748-008EC510E89C}" dt="2019-11-28T16:07:51.133" v="476" actId="478"/>
          <ac:spMkLst>
            <pc:docMk/>
            <pc:sldMk cId="2365686215" sldId="290"/>
            <ac:spMk id="50" creationId="{F27B725E-87F5-452D-9812-DD766665FBD0}"/>
          </ac:spMkLst>
        </pc:spChg>
        <pc:spChg chg="add del mod">
          <ac:chgData name="Thomas Kebaïli" userId="1ee579ca-d541-4b85-8eda-70709f6bdf3c" providerId="ADAL" clId="{FFD83104-0BB6-491C-9748-008EC510E89C}" dt="2019-11-28T16:07:57.782" v="477" actId="478"/>
          <ac:spMkLst>
            <pc:docMk/>
            <pc:sldMk cId="2365686215" sldId="290"/>
            <ac:spMk id="55" creationId="{9710E174-3D0D-4484-B1FF-6AA2E5FE561A}"/>
          </ac:spMkLst>
        </pc:spChg>
        <pc:spChg chg="add del">
          <ac:chgData name="Thomas Kebaïli" userId="1ee579ca-d541-4b85-8eda-70709f6bdf3c" providerId="ADAL" clId="{FFD83104-0BB6-491C-9748-008EC510E89C}" dt="2019-11-28T16:00:35.971" v="413" actId="478"/>
          <ac:spMkLst>
            <pc:docMk/>
            <pc:sldMk cId="2365686215" sldId="290"/>
            <ac:spMk id="56" creationId="{AAEF48B0-5796-40C0-8FA1-D0AE2E399AEB}"/>
          </ac:spMkLst>
        </pc:spChg>
        <pc:spChg chg="add del mod">
          <ac:chgData name="Thomas Kebaïli" userId="1ee579ca-d541-4b85-8eda-70709f6bdf3c" providerId="ADAL" clId="{FFD83104-0BB6-491C-9748-008EC510E89C}" dt="2019-11-28T16:07:57.782" v="477" actId="478"/>
          <ac:spMkLst>
            <pc:docMk/>
            <pc:sldMk cId="2365686215" sldId="290"/>
            <ac:spMk id="60" creationId="{380C23B8-1793-4D23-9E07-92E33D2E3A82}"/>
          </ac:spMkLst>
        </pc:spChg>
        <pc:spChg chg="add del mod">
          <ac:chgData name="Thomas Kebaïli" userId="1ee579ca-d541-4b85-8eda-70709f6bdf3c" providerId="ADAL" clId="{FFD83104-0BB6-491C-9748-008EC510E89C}" dt="2019-11-28T16:07:57.782" v="477" actId="478"/>
          <ac:spMkLst>
            <pc:docMk/>
            <pc:sldMk cId="2365686215" sldId="290"/>
            <ac:spMk id="64" creationId="{046E9B1E-D78A-4E01-9E86-B0439C2C3867}"/>
          </ac:spMkLst>
        </pc:spChg>
        <pc:spChg chg="add mod">
          <ac:chgData name="Thomas Kebaïli" userId="1ee579ca-d541-4b85-8eda-70709f6bdf3c" providerId="ADAL" clId="{FFD83104-0BB6-491C-9748-008EC510E89C}" dt="2019-11-28T16:04:04.952" v="457" actId="571"/>
          <ac:spMkLst>
            <pc:docMk/>
            <pc:sldMk cId="2365686215" sldId="290"/>
            <ac:spMk id="67" creationId="{1903DDB1-D426-4237-ABD3-36FB3D43FE4A}"/>
          </ac:spMkLst>
        </pc:spChg>
        <pc:spChg chg="add mod">
          <ac:chgData name="Thomas Kebaïli" userId="1ee579ca-d541-4b85-8eda-70709f6bdf3c" providerId="ADAL" clId="{FFD83104-0BB6-491C-9748-008EC510E89C}" dt="2019-11-28T16:04:11.425" v="459" actId="571"/>
          <ac:spMkLst>
            <pc:docMk/>
            <pc:sldMk cId="2365686215" sldId="290"/>
            <ac:spMk id="72" creationId="{7447792A-778F-4608-8E62-BCA4B8E760E2}"/>
          </ac:spMkLst>
        </pc:spChg>
        <pc:spChg chg="add mod">
          <ac:chgData name="Thomas Kebaïli" userId="1ee579ca-d541-4b85-8eda-70709f6bdf3c" providerId="ADAL" clId="{FFD83104-0BB6-491C-9748-008EC510E89C}" dt="2019-11-28T16:04:11.425" v="459" actId="571"/>
          <ac:spMkLst>
            <pc:docMk/>
            <pc:sldMk cId="2365686215" sldId="290"/>
            <ac:spMk id="73" creationId="{AE5613BB-D189-4691-9479-00E997D4B78F}"/>
          </ac:spMkLst>
        </pc:spChg>
        <pc:spChg chg="add mod">
          <ac:chgData name="Thomas Kebaïli" userId="1ee579ca-d541-4b85-8eda-70709f6bdf3c" providerId="ADAL" clId="{FFD83104-0BB6-491C-9748-008EC510E89C}" dt="2019-11-28T16:04:11.425" v="459" actId="571"/>
          <ac:spMkLst>
            <pc:docMk/>
            <pc:sldMk cId="2365686215" sldId="290"/>
            <ac:spMk id="75" creationId="{1205F432-5B9C-45D5-99B7-64C86E250781}"/>
          </ac:spMkLst>
        </pc:spChg>
        <pc:spChg chg="add mod">
          <ac:chgData name="Thomas Kebaïli" userId="1ee579ca-d541-4b85-8eda-70709f6bdf3c" providerId="ADAL" clId="{FFD83104-0BB6-491C-9748-008EC510E89C}" dt="2019-11-28T16:04:11.425" v="459" actId="571"/>
          <ac:spMkLst>
            <pc:docMk/>
            <pc:sldMk cId="2365686215" sldId="290"/>
            <ac:spMk id="76" creationId="{62635B6E-97CA-42D3-9BAE-D90069919E51}"/>
          </ac:spMkLst>
        </pc:spChg>
        <pc:spChg chg="add mod">
          <ac:chgData name="Thomas Kebaïli" userId="1ee579ca-d541-4b85-8eda-70709f6bdf3c" providerId="ADAL" clId="{FFD83104-0BB6-491C-9748-008EC510E89C}" dt="2019-11-28T16:04:11.425" v="459" actId="571"/>
          <ac:spMkLst>
            <pc:docMk/>
            <pc:sldMk cId="2365686215" sldId="290"/>
            <ac:spMk id="78" creationId="{8B0C9DA6-6D16-4BF7-94B9-6F517925667D}"/>
          </ac:spMkLst>
        </pc:spChg>
        <pc:spChg chg="add del">
          <ac:chgData name="Thomas Kebaïli" userId="1ee579ca-d541-4b85-8eda-70709f6bdf3c" providerId="ADAL" clId="{FFD83104-0BB6-491C-9748-008EC510E89C}" dt="2019-11-28T16:29:37.564" v="487"/>
          <ac:spMkLst>
            <pc:docMk/>
            <pc:sldMk cId="2365686215" sldId="290"/>
            <ac:spMk id="80" creationId="{F0851416-156B-4B12-A47F-5F934A55D78C}"/>
          </ac:spMkLst>
        </pc:spChg>
        <pc:spChg chg="add del">
          <ac:chgData name="Thomas Kebaïli" userId="1ee579ca-d541-4b85-8eda-70709f6bdf3c" providerId="ADAL" clId="{FFD83104-0BB6-491C-9748-008EC510E89C}" dt="2019-11-28T16:29:37.564" v="487"/>
          <ac:spMkLst>
            <pc:docMk/>
            <pc:sldMk cId="2365686215" sldId="290"/>
            <ac:spMk id="81" creationId="{EA6ABC0C-BB69-4958-8E57-6FFD77F5C5BB}"/>
          </ac:spMkLst>
        </pc:spChg>
        <pc:spChg chg="add del">
          <ac:chgData name="Thomas Kebaïli" userId="1ee579ca-d541-4b85-8eda-70709f6bdf3c" providerId="ADAL" clId="{FFD83104-0BB6-491C-9748-008EC510E89C}" dt="2019-11-28T16:29:37.564" v="487"/>
          <ac:spMkLst>
            <pc:docMk/>
            <pc:sldMk cId="2365686215" sldId="290"/>
            <ac:spMk id="83" creationId="{0EE49A9B-5A2B-4FDB-B310-05FE68FA7EAB}"/>
          </ac:spMkLst>
        </pc:spChg>
        <pc:spChg chg="add del">
          <ac:chgData name="Thomas Kebaïli" userId="1ee579ca-d541-4b85-8eda-70709f6bdf3c" providerId="ADAL" clId="{FFD83104-0BB6-491C-9748-008EC510E89C}" dt="2019-11-28T16:29:37.564" v="487"/>
          <ac:spMkLst>
            <pc:docMk/>
            <pc:sldMk cId="2365686215" sldId="290"/>
            <ac:spMk id="84" creationId="{61D18E78-89D7-4988-B1F5-8630E5E4B0CD}"/>
          </ac:spMkLst>
        </pc:spChg>
        <pc:spChg chg="add del">
          <ac:chgData name="Thomas Kebaïli" userId="1ee579ca-d541-4b85-8eda-70709f6bdf3c" providerId="ADAL" clId="{FFD83104-0BB6-491C-9748-008EC510E89C}" dt="2019-11-28T16:29:37.564" v="487"/>
          <ac:spMkLst>
            <pc:docMk/>
            <pc:sldMk cId="2365686215" sldId="290"/>
            <ac:spMk id="85" creationId="{D881C5DB-4030-4C72-8994-90FA5FF369AA}"/>
          </ac:spMkLst>
        </pc:spChg>
        <pc:spChg chg="add del">
          <ac:chgData name="Thomas Kebaïli" userId="1ee579ca-d541-4b85-8eda-70709f6bdf3c" providerId="ADAL" clId="{FFD83104-0BB6-491C-9748-008EC510E89C}" dt="2019-11-28T16:29:37.564" v="487"/>
          <ac:spMkLst>
            <pc:docMk/>
            <pc:sldMk cId="2365686215" sldId="290"/>
            <ac:spMk id="87" creationId="{B5282A33-1D6E-4833-AA7A-C135AD1F6D70}"/>
          </ac:spMkLst>
        </pc:spChg>
        <pc:spChg chg="add del">
          <ac:chgData name="Thomas Kebaïli" userId="1ee579ca-d541-4b85-8eda-70709f6bdf3c" providerId="ADAL" clId="{FFD83104-0BB6-491C-9748-008EC510E89C}" dt="2019-11-28T16:29:37.564" v="487"/>
          <ac:spMkLst>
            <pc:docMk/>
            <pc:sldMk cId="2365686215" sldId="290"/>
            <ac:spMk id="88" creationId="{4754BEFE-6BA5-425F-A19C-63860ECF620D}"/>
          </ac:spMkLst>
        </pc:spChg>
        <pc:spChg chg="add del">
          <ac:chgData name="Thomas Kebaïli" userId="1ee579ca-d541-4b85-8eda-70709f6bdf3c" providerId="ADAL" clId="{FFD83104-0BB6-491C-9748-008EC510E89C}" dt="2019-11-28T16:29:37.564" v="487"/>
          <ac:spMkLst>
            <pc:docMk/>
            <pc:sldMk cId="2365686215" sldId="290"/>
            <ac:spMk id="89" creationId="{D5B680CD-4ED0-4729-8C9B-2A9A92B3E354}"/>
          </ac:spMkLst>
        </pc:spChg>
        <pc:spChg chg="add del">
          <ac:chgData name="Thomas Kebaïli" userId="1ee579ca-d541-4b85-8eda-70709f6bdf3c" providerId="ADAL" clId="{FFD83104-0BB6-491C-9748-008EC510E89C}" dt="2019-11-28T16:29:37.564" v="487"/>
          <ac:spMkLst>
            <pc:docMk/>
            <pc:sldMk cId="2365686215" sldId="290"/>
            <ac:spMk id="91" creationId="{D758C5B1-EA71-4FF1-92CB-CBDF9C5A8875}"/>
          </ac:spMkLst>
        </pc:spChg>
        <pc:spChg chg="add del">
          <ac:chgData name="Thomas Kebaïli" userId="1ee579ca-d541-4b85-8eda-70709f6bdf3c" providerId="ADAL" clId="{FFD83104-0BB6-491C-9748-008EC510E89C}" dt="2019-11-28T16:29:37.564" v="487"/>
          <ac:spMkLst>
            <pc:docMk/>
            <pc:sldMk cId="2365686215" sldId="290"/>
            <ac:spMk id="92" creationId="{E513CC20-6423-449E-871A-60BCCEE0B870}"/>
          </ac:spMkLst>
        </pc:spChg>
        <pc:spChg chg="add del">
          <ac:chgData name="Thomas Kebaïli" userId="1ee579ca-d541-4b85-8eda-70709f6bdf3c" providerId="ADAL" clId="{FFD83104-0BB6-491C-9748-008EC510E89C}" dt="2019-11-28T16:29:37.564" v="487"/>
          <ac:spMkLst>
            <pc:docMk/>
            <pc:sldMk cId="2365686215" sldId="290"/>
            <ac:spMk id="93" creationId="{81C604D0-7D3E-47C6-A76D-B3D61CCF7B44}"/>
          </ac:spMkLst>
        </pc:spChg>
        <pc:spChg chg="add del">
          <ac:chgData name="Thomas Kebaïli" userId="1ee579ca-d541-4b85-8eda-70709f6bdf3c" providerId="ADAL" clId="{FFD83104-0BB6-491C-9748-008EC510E89C}" dt="2019-11-28T16:29:37.564" v="487"/>
          <ac:spMkLst>
            <pc:docMk/>
            <pc:sldMk cId="2365686215" sldId="290"/>
            <ac:spMk id="95" creationId="{D2E5A6BD-260D-4432-99E5-839EE6793FB1}"/>
          </ac:spMkLst>
        </pc:spChg>
        <pc:spChg chg="add del">
          <ac:chgData name="Thomas Kebaïli" userId="1ee579ca-d541-4b85-8eda-70709f6bdf3c" providerId="ADAL" clId="{FFD83104-0BB6-491C-9748-008EC510E89C}" dt="2019-11-28T16:29:37.564" v="487"/>
          <ac:spMkLst>
            <pc:docMk/>
            <pc:sldMk cId="2365686215" sldId="290"/>
            <ac:spMk id="96" creationId="{A77295E4-34F8-4998-AE8F-10B550B129A1}"/>
          </ac:spMkLst>
        </pc:spChg>
        <pc:spChg chg="add del">
          <ac:chgData name="Thomas Kebaïli" userId="1ee579ca-d541-4b85-8eda-70709f6bdf3c" providerId="ADAL" clId="{FFD83104-0BB6-491C-9748-008EC510E89C}" dt="2019-11-28T16:29:37.564" v="487"/>
          <ac:spMkLst>
            <pc:docMk/>
            <pc:sldMk cId="2365686215" sldId="290"/>
            <ac:spMk id="97" creationId="{D1D27FB1-9AB7-4E61-984B-E521350DEFFA}"/>
          </ac:spMkLst>
        </pc:spChg>
        <pc:spChg chg="add del">
          <ac:chgData name="Thomas Kebaïli" userId="1ee579ca-d541-4b85-8eda-70709f6bdf3c" providerId="ADAL" clId="{FFD83104-0BB6-491C-9748-008EC510E89C}" dt="2019-11-28T16:29:37.564" v="487"/>
          <ac:spMkLst>
            <pc:docMk/>
            <pc:sldMk cId="2365686215" sldId="290"/>
            <ac:spMk id="98" creationId="{D39361C1-44B8-4614-84B4-1E7AA78C975E}"/>
          </ac:spMkLst>
        </pc:spChg>
        <pc:spChg chg="add del">
          <ac:chgData name="Thomas Kebaïli" userId="1ee579ca-d541-4b85-8eda-70709f6bdf3c" providerId="ADAL" clId="{FFD83104-0BB6-491C-9748-008EC510E89C}" dt="2019-11-28T16:29:37.564" v="487"/>
          <ac:spMkLst>
            <pc:docMk/>
            <pc:sldMk cId="2365686215" sldId="290"/>
            <ac:spMk id="99" creationId="{60543248-95B0-4602-AD83-C2733287CFC1}"/>
          </ac:spMkLst>
        </pc:spChg>
        <pc:spChg chg="add del">
          <ac:chgData name="Thomas Kebaïli" userId="1ee579ca-d541-4b85-8eda-70709f6bdf3c" providerId="ADAL" clId="{FFD83104-0BB6-491C-9748-008EC510E89C}" dt="2019-11-28T16:29:37.564" v="487"/>
          <ac:spMkLst>
            <pc:docMk/>
            <pc:sldMk cId="2365686215" sldId="290"/>
            <ac:spMk id="100" creationId="{DE88BD50-EC2F-40F3-A2B2-DD1970C2CA9E}"/>
          </ac:spMkLst>
        </pc:spChg>
        <pc:spChg chg="add del">
          <ac:chgData name="Thomas Kebaïli" userId="1ee579ca-d541-4b85-8eda-70709f6bdf3c" providerId="ADAL" clId="{FFD83104-0BB6-491C-9748-008EC510E89C}" dt="2019-11-28T16:29:37.564" v="487"/>
          <ac:spMkLst>
            <pc:docMk/>
            <pc:sldMk cId="2365686215" sldId="290"/>
            <ac:spMk id="101" creationId="{5C912AB6-C402-4372-9F1E-F457C95F7EE4}"/>
          </ac:spMkLst>
        </pc:spChg>
        <pc:spChg chg="add del">
          <ac:chgData name="Thomas Kebaïli" userId="1ee579ca-d541-4b85-8eda-70709f6bdf3c" providerId="ADAL" clId="{FFD83104-0BB6-491C-9748-008EC510E89C}" dt="2019-11-28T16:29:37.564" v="487"/>
          <ac:spMkLst>
            <pc:docMk/>
            <pc:sldMk cId="2365686215" sldId="290"/>
            <ac:spMk id="102" creationId="{EE14765B-6CAC-405A-81DE-F4659F2E7185}"/>
          </ac:spMkLst>
        </pc:spChg>
        <pc:spChg chg="add del">
          <ac:chgData name="Thomas Kebaïli" userId="1ee579ca-d541-4b85-8eda-70709f6bdf3c" providerId="ADAL" clId="{FFD83104-0BB6-491C-9748-008EC510E89C}" dt="2019-11-28T16:29:37.564" v="487"/>
          <ac:spMkLst>
            <pc:docMk/>
            <pc:sldMk cId="2365686215" sldId="290"/>
            <ac:spMk id="103" creationId="{743CFC38-94CE-4D07-983A-C03064951B79}"/>
          </ac:spMkLst>
        </pc:spChg>
        <pc:spChg chg="add del">
          <ac:chgData name="Thomas Kebaïli" userId="1ee579ca-d541-4b85-8eda-70709f6bdf3c" providerId="ADAL" clId="{FFD83104-0BB6-491C-9748-008EC510E89C}" dt="2019-11-28T16:29:37.564" v="487"/>
          <ac:spMkLst>
            <pc:docMk/>
            <pc:sldMk cId="2365686215" sldId="290"/>
            <ac:spMk id="105" creationId="{9E5C2823-F7E3-4C7C-9590-DE39F8ADDD43}"/>
          </ac:spMkLst>
        </pc:spChg>
        <pc:spChg chg="add del">
          <ac:chgData name="Thomas Kebaïli" userId="1ee579ca-d541-4b85-8eda-70709f6bdf3c" providerId="ADAL" clId="{FFD83104-0BB6-491C-9748-008EC510E89C}" dt="2019-11-28T16:29:37.564" v="487"/>
          <ac:spMkLst>
            <pc:docMk/>
            <pc:sldMk cId="2365686215" sldId="290"/>
            <ac:spMk id="107" creationId="{58E40086-7EDF-4A34-BE7F-7A00D7E723E1}"/>
          </ac:spMkLst>
        </pc:spChg>
        <pc:spChg chg="add del">
          <ac:chgData name="Thomas Kebaïli" userId="1ee579ca-d541-4b85-8eda-70709f6bdf3c" providerId="ADAL" clId="{FFD83104-0BB6-491C-9748-008EC510E89C}" dt="2019-11-28T16:29:37.564" v="487"/>
          <ac:spMkLst>
            <pc:docMk/>
            <pc:sldMk cId="2365686215" sldId="290"/>
            <ac:spMk id="109" creationId="{F99DF739-09F0-41FD-8CDE-109EA327EAC5}"/>
          </ac:spMkLst>
        </pc:spChg>
        <pc:spChg chg="add del">
          <ac:chgData name="Thomas Kebaïli" userId="1ee579ca-d541-4b85-8eda-70709f6bdf3c" providerId="ADAL" clId="{FFD83104-0BB6-491C-9748-008EC510E89C}" dt="2019-11-28T16:29:37.564" v="487"/>
          <ac:spMkLst>
            <pc:docMk/>
            <pc:sldMk cId="2365686215" sldId="290"/>
            <ac:spMk id="111" creationId="{371A5994-60D9-42B1-BA3B-D10BDA64F974}"/>
          </ac:spMkLst>
        </pc:spChg>
        <pc:spChg chg="add del">
          <ac:chgData name="Thomas Kebaïli" userId="1ee579ca-d541-4b85-8eda-70709f6bdf3c" providerId="ADAL" clId="{FFD83104-0BB6-491C-9748-008EC510E89C}" dt="2019-11-28T16:29:37.564" v="487"/>
          <ac:spMkLst>
            <pc:docMk/>
            <pc:sldMk cId="2365686215" sldId="290"/>
            <ac:spMk id="113" creationId="{AF185E93-8372-4BCF-947D-589867C1B099}"/>
          </ac:spMkLst>
        </pc:spChg>
        <pc:spChg chg="add del">
          <ac:chgData name="Thomas Kebaïli" userId="1ee579ca-d541-4b85-8eda-70709f6bdf3c" providerId="ADAL" clId="{FFD83104-0BB6-491C-9748-008EC510E89C}" dt="2019-11-28T16:34:28.171" v="680"/>
          <ac:spMkLst>
            <pc:docMk/>
            <pc:sldMk cId="2365686215" sldId="290"/>
            <ac:spMk id="117" creationId="{9224E347-CD4A-4562-B894-00E9800BF4B4}"/>
          </ac:spMkLst>
        </pc:spChg>
        <pc:spChg chg="add del">
          <ac:chgData name="Thomas Kebaïli" userId="1ee579ca-d541-4b85-8eda-70709f6bdf3c" providerId="ADAL" clId="{FFD83104-0BB6-491C-9748-008EC510E89C}" dt="2019-11-28T16:34:28.171" v="680"/>
          <ac:spMkLst>
            <pc:docMk/>
            <pc:sldMk cId="2365686215" sldId="290"/>
            <ac:spMk id="119" creationId="{C7447CEA-5DA7-4C6F-AFC2-40B1F8FF0134}"/>
          </ac:spMkLst>
        </pc:spChg>
        <pc:spChg chg="add del">
          <ac:chgData name="Thomas Kebaïli" userId="1ee579ca-d541-4b85-8eda-70709f6bdf3c" providerId="ADAL" clId="{FFD83104-0BB6-491C-9748-008EC510E89C}" dt="2019-11-28T16:34:28.171" v="680"/>
          <ac:spMkLst>
            <pc:docMk/>
            <pc:sldMk cId="2365686215" sldId="290"/>
            <ac:spMk id="121" creationId="{C5F74F81-D81B-4239-B329-311DF8457B28}"/>
          </ac:spMkLst>
        </pc:spChg>
        <pc:spChg chg="add del">
          <ac:chgData name="Thomas Kebaïli" userId="1ee579ca-d541-4b85-8eda-70709f6bdf3c" providerId="ADAL" clId="{FFD83104-0BB6-491C-9748-008EC510E89C}" dt="2019-11-28T16:34:28.171" v="680"/>
          <ac:spMkLst>
            <pc:docMk/>
            <pc:sldMk cId="2365686215" sldId="290"/>
            <ac:spMk id="122" creationId="{33488FA8-DD68-4F1D-92D0-8AC505A88767}"/>
          </ac:spMkLst>
        </pc:spChg>
        <pc:cxnChg chg="add mod">
          <ac:chgData name="Thomas Kebaïli" userId="1ee579ca-d541-4b85-8eda-70709f6bdf3c" providerId="ADAL" clId="{FFD83104-0BB6-491C-9748-008EC510E89C}" dt="2019-11-28T21:20:56.997" v="1054" actId="1582"/>
          <ac:cxnSpMkLst>
            <pc:docMk/>
            <pc:sldMk cId="2365686215" sldId="290"/>
            <ac:cxnSpMk id="6" creationId="{1B8E85AB-A585-4543-B9BE-8EA7ED9932F4}"/>
          </ac:cxnSpMkLst>
        </pc:cxnChg>
        <pc:cxnChg chg="add mod">
          <ac:chgData name="Thomas Kebaïli" userId="1ee579ca-d541-4b85-8eda-70709f6bdf3c" providerId="ADAL" clId="{FFD83104-0BB6-491C-9748-008EC510E89C}" dt="2019-11-28T21:20:56.997" v="1054" actId="1582"/>
          <ac:cxnSpMkLst>
            <pc:docMk/>
            <pc:sldMk cId="2365686215" sldId="290"/>
            <ac:cxnSpMk id="14" creationId="{85B6154E-C166-44B3-A2AA-76650C52A415}"/>
          </ac:cxnSpMkLst>
        </pc:cxnChg>
        <pc:cxnChg chg="add mod">
          <ac:chgData name="Thomas Kebaïli" userId="1ee579ca-d541-4b85-8eda-70709f6bdf3c" providerId="ADAL" clId="{FFD83104-0BB6-491C-9748-008EC510E89C}" dt="2019-11-28T21:20:56.997" v="1054" actId="1582"/>
          <ac:cxnSpMkLst>
            <pc:docMk/>
            <pc:sldMk cId="2365686215" sldId="290"/>
            <ac:cxnSpMk id="16" creationId="{C3BF34EB-6246-4C0B-AD93-92F0DDE6CC76}"/>
          </ac:cxnSpMkLst>
        </pc:cxnChg>
        <pc:cxnChg chg="add mod">
          <ac:chgData name="Thomas Kebaïli" userId="1ee579ca-d541-4b85-8eda-70709f6bdf3c" providerId="ADAL" clId="{FFD83104-0BB6-491C-9748-008EC510E89C}" dt="2019-11-28T21:20:56.997" v="1054" actId="1582"/>
          <ac:cxnSpMkLst>
            <pc:docMk/>
            <pc:sldMk cId="2365686215" sldId="290"/>
            <ac:cxnSpMk id="18" creationId="{318DF037-D886-4A12-9DE2-F4CBCE058120}"/>
          </ac:cxnSpMkLst>
        </pc:cxnChg>
        <pc:cxnChg chg="add del mod">
          <ac:chgData name="Thomas Kebaïli" userId="1ee579ca-d541-4b85-8eda-70709f6bdf3c" providerId="ADAL" clId="{FFD83104-0BB6-491C-9748-008EC510E89C}" dt="2019-11-28T21:20:56.997" v="1054" actId="1582"/>
          <ac:cxnSpMkLst>
            <pc:docMk/>
            <pc:sldMk cId="2365686215" sldId="290"/>
            <ac:cxnSpMk id="20" creationId="{5D75E0BB-8234-4BF7-8129-45FB30E96313}"/>
          </ac:cxnSpMkLst>
        </pc:cxnChg>
        <pc:cxnChg chg="add mod">
          <ac:chgData name="Thomas Kebaïli" userId="1ee579ca-d541-4b85-8eda-70709f6bdf3c" providerId="ADAL" clId="{FFD83104-0BB6-491C-9748-008EC510E89C}" dt="2019-11-28T21:20:56.997" v="1054" actId="1582"/>
          <ac:cxnSpMkLst>
            <pc:docMk/>
            <pc:sldMk cId="2365686215" sldId="290"/>
            <ac:cxnSpMk id="23" creationId="{D580929F-76E9-4E94-A9EB-1ED1AA697C9B}"/>
          </ac:cxnSpMkLst>
        </pc:cxnChg>
        <pc:cxnChg chg="add del mod">
          <ac:chgData name="Thomas Kebaïli" userId="1ee579ca-d541-4b85-8eda-70709f6bdf3c" providerId="ADAL" clId="{FFD83104-0BB6-491C-9748-008EC510E89C}" dt="2019-11-28T16:04:22.931" v="460"/>
          <ac:cxnSpMkLst>
            <pc:docMk/>
            <pc:sldMk cId="2365686215" sldId="290"/>
            <ac:cxnSpMk id="32" creationId="{A4166450-E33A-433B-BD79-A3B22C754D1A}"/>
          </ac:cxnSpMkLst>
        </pc:cxnChg>
        <pc:cxnChg chg="add del mod">
          <ac:chgData name="Thomas Kebaïli" userId="1ee579ca-d541-4b85-8eda-70709f6bdf3c" providerId="ADAL" clId="{FFD83104-0BB6-491C-9748-008EC510E89C}" dt="2019-11-28T16:04:22.931" v="460"/>
          <ac:cxnSpMkLst>
            <pc:docMk/>
            <pc:sldMk cId="2365686215" sldId="290"/>
            <ac:cxnSpMk id="36" creationId="{7424F488-2052-4377-B4FE-2E872B58003E}"/>
          </ac:cxnSpMkLst>
        </pc:cxnChg>
        <pc:cxnChg chg="add del mod">
          <ac:chgData name="Thomas Kebaïli" userId="1ee579ca-d541-4b85-8eda-70709f6bdf3c" providerId="ADAL" clId="{FFD83104-0BB6-491C-9748-008EC510E89C}" dt="2019-11-28T16:04:22.931" v="460"/>
          <ac:cxnSpMkLst>
            <pc:docMk/>
            <pc:sldMk cId="2365686215" sldId="290"/>
            <ac:cxnSpMk id="40" creationId="{E04AE078-2BEA-499D-A100-27B8ADCDE307}"/>
          </ac:cxnSpMkLst>
        </pc:cxnChg>
        <pc:cxnChg chg="add del mod">
          <ac:chgData name="Thomas Kebaïli" userId="1ee579ca-d541-4b85-8eda-70709f6bdf3c" providerId="ADAL" clId="{FFD83104-0BB6-491C-9748-008EC510E89C}" dt="2019-11-28T16:04:22.931" v="460"/>
          <ac:cxnSpMkLst>
            <pc:docMk/>
            <pc:sldMk cId="2365686215" sldId="290"/>
            <ac:cxnSpMk id="44" creationId="{1DC909D6-54E0-423E-842E-9BBE20E70A7B}"/>
          </ac:cxnSpMkLst>
        </pc:cxnChg>
        <pc:cxnChg chg="add del mod">
          <ac:chgData name="Thomas Kebaïli" userId="1ee579ca-d541-4b85-8eda-70709f6bdf3c" providerId="ADAL" clId="{FFD83104-0BB6-491C-9748-008EC510E89C}" dt="2019-11-28T16:07:51.133" v="476" actId="478"/>
          <ac:cxnSpMkLst>
            <pc:docMk/>
            <pc:sldMk cId="2365686215" sldId="290"/>
            <ac:cxnSpMk id="46" creationId="{2F1CC595-A17E-4403-984E-C6D891DA15E1}"/>
          </ac:cxnSpMkLst>
        </pc:cxnChg>
        <pc:cxnChg chg="add del mod">
          <ac:chgData name="Thomas Kebaïli" userId="1ee579ca-d541-4b85-8eda-70709f6bdf3c" providerId="ADAL" clId="{FFD83104-0BB6-491C-9748-008EC510E89C}" dt="2019-11-28T16:07:57.782" v="477" actId="478"/>
          <ac:cxnSpMkLst>
            <pc:docMk/>
            <pc:sldMk cId="2365686215" sldId="290"/>
            <ac:cxnSpMk id="51" creationId="{339D3B79-6704-4594-9128-FE71270134A3}"/>
          </ac:cxnSpMkLst>
        </pc:cxnChg>
        <pc:cxnChg chg="add del mod">
          <ac:chgData name="Thomas Kebaïli" userId="1ee579ca-d541-4b85-8eda-70709f6bdf3c" providerId="ADAL" clId="{FFD83104-0BB6-491C-9748-008EC510E89C}" dt="2019-11-28T16:07:57.782" v="477" actId="478"/>
          <ac:cxnSpMkLst>
            <pc:docMk/>
            <pc:sldMk cId="2365686215" sldId="290"/>
            <ac:cxnSpMk id="57" creationId="{08407A43-4372-44F6-8DF9-E49ADFC8A226}"/>
          </ac:cxnSpMkLst>
        </pc:cxnChg>
        <pc:cxnChg chg="add del mod">
          <ac:chgData name="Thomas Kebaïli" userId="1ee579ca-d541-4b85-8eda-70709f6bdf3c" providerId="ADAL" clId="{FFD83104-0BB6-491C-9748-008EC510E89C}" dt="2019-11-28T16:07:57.782" v="477" actId="478"/>
          <ac:cxnSpMkLst>
            <pc:docMk/>
            <pc:sldMk cId="2365686215" sldId="290"/>
            <ac:cxnSpMk id="61" creationId="{9261DEFF-7ABE-4BFA-95E1-2E5EE23946CF}"/>
          </ac:cxnSpMkLst>
        </pc:cxnChg>
        <pc:cxnChg chg="add del mod">
          <ac:chgData name="Thomas Kebaïli" userId="1ee579ca-d541-4b85-8eda-70709f6bdf3c" providerId="ADAL" clId="{FFD83104-0BB6-491C-9748-008EC510E89C}" dt="2019-11-28T16:08:00.260" v="478" actId="478"/>
          <ac:cxnSpMkLst>
            <pc:docMk/>
            <pc:sldMk cId="2365686215" sldId="290"/>
            <ac:cxnSpMk id="65" creationId="{EC2834BB-3FDE-4785-B37C-C90FB84E4F1A}"/>
          </ac:cxnSpMkLst>
        </pc:cxnChg>
        <pc:cxnChg chg="add mod">
          <ac:chgData name="Thomas Kebaïli" userId="1ee579ca-d541-4b85-8eda-70709f6bdf3c" providerId="ADAL" clId="{FFD83104-0BB6-491C-9748-008EC510E89C}" dt="2019-11-28T16:04:11.425" v="459" actId="571"/>
          <ac:cxnSpMkLst>
            <pc:docMk/>
            <pc:sldMk cId="2365686215" sldId="290"/>
            <ac:cxnSpMk id="74" creationId="{6224E208-3274-4302-96DB-75A862AD449B}"/>
          </ac:cxnSpMkLst>
        </pc:cxnChg>
        <pc:cxnChg chg="add mod">
          <ac:chgData name="Thomas Kebaïli" userId="1ee579ca-d541-4b85-8eda-70709f6bdf3c" providerId="ADAL" clId="{FFD83104-0BB6-491C-9748-008EC510E89C}" dt="2019-11-28T16:04:11.425" v="459" actId="571"/>
          <ac:cxnSpMkLst>
            <pc:docMk/>
            <pc:sldMk cId="2365686215" sldId="290"/>
            <ac:cxnSpMk id="77" creationId="{EB4D52C3-5DF4-46FB-85D9-41192CA0CDDB}"/>
          </ac:cxnSpMkLst>
        </pc:cxnChg>
        <pc:cxnChg chg="add del">
          <ac:chgData name="Thomas Kebaïli" userId="1ee579ca-d541-4b85-8eda-70709f6bdf3c" providerId="ADAL" clId="{FFD83104-0BB6-491C-9748-008EC510E89C}" dt="2019-11-28T16:29:37.564" v="487"/>
          <ac:cxnSpMkLst>
            <pc:docMk/>
            <pc:sldMk cId="2365686215" sldId="290"/>
            <ac:cxnSpMk id="82" creationId="{3222B825-528F-4302-B047-12E91B2BE9F8}"/>
          </ac:cxnSpMkLst>
        </pc:cxnChg>
        <pc:cxnChg chg="add del">
          <ac:chgData name="Thomas Kebaïli" userId="1ee579ca-d541-4b85-8eda-70709f6bdf3c" providerId="ADAL" clId="{FFD83104-0BB6-491C-9748-008EC510E89C}" dt="2019-11-28T16:29:37.564" v="487"/>
          <ac:cxnSpMkLst>
            <pc:docMk/>
            <pc:sldMk cId="2365686215" sldId="290"/>
            <ac:cxnSpMk id="86" creationId="{67DEEA29-0D6A-452D-AFA1-8A97EFAAB29A}"/>
          </ac:cxnSpMkLst>
        </pc:cxnChg>
        <pc:cxnChg chg="add del">
          <ac:chgData name="Thomas Kebaïli" userId="1ee579ca-d541-4b85-8eda-70709f6bdf3c" providerId="ADAL" clId="{FFD83104-0BB6-491C-9748-008EC510E89C}" dt="2019-11-28T16:29:37.564" v="487"/>
          <ac:cxnSpMkLst>
            <pc:docMk/>
            <pc:sldMk cId="2365686215" sldId="290"/>
            <ac:cxnSpMk id="90" creationId="{9EED5264-3E01-42D2-9AB2-822056E7FE5C}"/>
          </ac:cxnSpMkLst>
        </pc:cxnChg>
        <pc:cxnChg chg="add del">
          <ac:chgData name="Thomas Kebaïli" userId="1ee579ca-d541-4b85-8eda-70709f6bdf3c" providerId="ADAL" clId="{FFD83104-0BB6-491C-9748-008EC510E89C}" dt="2019-11-28T16:29:37.564" v="487"/>
          <ac:cxnSpMkLst>
            <pc:docMk/>
            <pc:sldMk cId="2365686215" sldId="290"/>
            <ac:cxnSpMk id="94" creationId="{017D2C0D-3583-4148-B037-F8EB4EA54412}"/>
          </ac:cxnSpMkLst>
        </pc:cxnChg>
        <pc:cxnChg chg="add del">
          <ac:chgData name="Thomas Kebaïli" userId="1ee579ca-d541-4b85-8eda-70709f6bdf3c" providerId="ADAL" clId="{FFD83104-0BB6-491C-9748-008EC510E89C}" dt="2019-11-28T16:29:37.564" v="487"/>
          <ac:cxnSpMkLst>
            <pc:docMk/>
            <pc:sldMk cId="2365686215" sldId="290"/>
            <ac:cxnSpMk id="104" creationId="{B442BE70-9D82-44B1-961A-F4F3B29B2A29}"/>
          </ac:cxnSpMkLst>
        </pc:cxnChg>
        <pc:cxnChg chg="add del">
          <ac:chgData name="Thomas Kebaïli" userId="1ee579ca-d541-4b85-8eda-70709f6bdf3c" providerId="ADAL" clId="{FFD83104-0BB6-491C-9748-008EC510E89C}" dt="2019-11-28T16:29:37.564" v="487"/>
          <ac:cxnSpMkLst>
            <pc:docMk/>
            <pc:sldMk cId="2365686215" sldId="290"/>
            <ac:cxnSpMk id="106" creationId="{7D611281-2F32-4EE9-91A8-04E00C3BE6CD}"/>
          </ac:cxnSpMkLst>
        </pc:cxnChg>
        <pc:cxnChg chg="add del">
          <ac:chgData name="Thomas Kebaïli" userId="1ee579ca-d541-4b85-8eda-70709f6bdf3c" providerId="ADAL" clId="{FFD83104-0BB6-491C-9748-008EC510E89C}" dt="2019-11-28T16:29:37.564" v="487"/>
          <ac:cxnSpMkLst>
            <pc:docMk/>
            <pc:sldMk cId="2365686215" sldId="290"/>
            <ac:cxnSpMk id="108" creationId="{FA3F656E-98FB-4EA3-9499-1588EE74962E}"/>
          </ac:cxnSpMkLst>
        </pc:cxnChg>
        <pc:cxnChg chg="add del">
          <ac:chgData name="Thomas Kebaïli" userId="1ee579ca-d541-4b85-8eda-70709f6bdf3c" providerId="ADAL" clId="{FFD83104-0BB6-491C-9748-008EC510E89C}" dt="2019-11-28T16:29:37.564" v="487"/>
          <ac:cxnSpMkLst>
            <pc:docMk/>
            <pc:sldMk cId="2365686215" sldId="290"/>
            <ac:cxnSpMk id="110" creationId="{A6884113-5B92-4C7D-8E72-DE47565CFF69}"/>
          </ac:cxnSpMkLst>
        </pc:cxnChg>
        <pc:cxnChg chg="add del">
          <ac:chgData name="Thomas Kebaïli" userId="1ee579ca-d541-4b85-8eda-70709f6bdf3c" providerId="ADAL" clId="{FFD83104-0BB6-491C-9748-008EC510E89C}" dt="2019-11-28T16:29:37.564" v="487"/>
          <ac:cxnSpMkLst>
            <pc:docMk/>
            <pc:sldMk cId="2365686215" sldId="290"/>
            <ac:cxnSpMk id="112" creationId="{9D9A72BA-0461-4BF9-865E-C7855463C3D9}"/>
          </ac:cxnSpMkLst>
        </pc:cxnChg>
        <pc:cxnChg chg="add del">
          <ac:chgData name="Thomas Kebaïli" userId="1ee579ca-d541-4b85-8eda-70709f6bdf3c" providerId="ADAL" clId="{FFD83104-0BB6-491C-9748-008EC510E89C}" dt="2019-11-28T16:29:37.564" v="487"/>
          <ac:cxnSpMkLst>
            <pc:docMk/>
            <pc:sldMk cId="2365686215" sldId="290"/>
            <ac:cxnSpMk id="114" creationId="{AC49AF03-48B6-4017-857D-E7C20B7A190D}"/>
          </ac:cxnSpMkLst>
        </pc:cxnChg>
        <pc:cxnChg chg="add del">
          <ac:chgData name="Thomas Kebaïli" userId="1ee579ca-d541-4b85-8eda-70709f6bdf3c" providerId="ADAL" clId="{FFD83104-0BB6-491C-9748-008EC510E89C}" dt="2019-11-28T16:34:28.171" v="680"/>
          <ac:cxnSpMkLst>
            <pc:docMk/>
            <pc:sldMk cId="2365686215" sldId="290"/>
            <ac:cxnSpMk id="115" creationId="{F9249066-806B-4181-9DF7-75357922802C}"/>
          </ac:cxnSpMkLst>
        </pc:cxnChg>
        <pc:cxnChg chg="add del">
          <ac:chgData name="Thomas Kebaïli" userId="1ee579ca-d541-4b85-8eda-70709f6bdf3c" providerId="ADAL" clId="{FFD83104-0BB6-491C-9748-008EC510E89C}" dt="2019-11-28T16:34:28.171" v="680"/>
          <ac:cxnSpMkLst>
            <pc:docMk/>
            <pc:sldMk cId="2365686215" sldId="290"/>
            <ac:cxnSpMk id="116" creationId="{917215C8-D3D2-4557-968E-2629461EE045}"/>
          </ac:cxnSpMkLst>
        </pc:cxnChg>
        <pc:cxnChg chg="add del">
          <ac:chgData name="Thomas Kebaïli" userId="1ee579ca-d541-4b85-8eda-70709f6bdf3c" providerId="ADAL" clId="{FFD83104-0BB6-491C-9748-008EC510E89C}" dt="2019-11-28T16:34:28.171" v="680"/>
          <ac:cxnSpMkLst>
            <pc:docMk/>
            <pc:sldMk cId="2365686215" sldId="290"/>
            <ac:cxnSpMk id="118" creationId="{23301060-5120-4315-ADF2-46491AB77CCD}"/>
          </ac:cxnSpMkLst>
        </pc:cxnChg>
        <pc:cxnChg chg="add del">
          <ac:chgData name="Thomas Kebaïli" userId="1ee579ca-d541-4b85-8eda-70709f6bdf3c" providerId="ADAL" clId="{FFD83104-0BB6-491C-9748-008EC510E89C}" dt="2019-11-28T16:34:28.171" v="680"/>
          <ac:cxnSpMkLst>
            <pc:docMk/>
            <pc:sldMk cId="2365686215" sldId="290"/>
            <ac:cxnSpMk id="120" creationId="{BA002220-08A6-4759-B722-F7678B33C221}"/>
          </ac:cxnSpMkLst>
        </pc:cxnChg>
      </pc:sldChg>
      <pc:sldChg chg="addSp delSp modSp add del">
        <pc:chgData name="Thomas Kebaïli" userId="1ee579ca-d541-4b85-8eda-70709f6bdf3c" providerId="ADAL" clId="{FFD83104-0BB6-491C-9748-008EC510E89C}" dt="2019-11-28T15:54:53.792" v="342" actId="2696"/>
        <pc:sldMkLst>
          <pc:docMk/>
          <pc:sldMk cId="3492015457" sldId="290"/>
        </pc:sldMkLst>
        <pc:spChg chg="del">
          <ac:chgData name="Thomas Kebaïli" userId="1ee579ca-d541-4b85-8eda-70709f6bdf3c" providerId="ADAL" clId="{FFD83104-0BB6-491C-9748-008EC510E89C}" dt="2019-11-28T15:51:37.843" v="335" actId="478"/>
          <ac:spMkLst>
            <pc:docMk/>
            <pc:sldMk cId="3492015457" sldId="290"/>
            <ac:spMk id="2" creationId="{2365B31C-1562-4484-94C6-13FBCD759F3F}"/>
          </ac:spMkLst>
        </pc:spChg>
        <pc:spChg chg="del">
          <ac:chgData name="Thomas Kebaïli" userId="1ee579ca-d541-4b85-8eda-70709f6bdf3c" providerId="ADAL" clId="{FFD83104-0BB6-491C-9748-008EC510E89C}" dt="2019-11-28T15:51:39.212" v="336" actId="478"/>
          <ac:spMkLst>
            <pc:docMk/>
            <pc:sldMk cId="3492015457" sldId="290"/>
            <ac:spMk id="3" creationId="{F1BFC503-5F16-47AE-B01C-C4CDC01A49D3}"/>
          </ac:spMkLst>
        </pc:spChg>
        <pc:spChg chg="add">
          <ac:chgData name="Thomas Kebaïli" userId="1ee579ca-d541-4b85-8eda-70709f6bdf3c" providerId="ADAL" clId="{FFD83104-0BB6-491C-9748-008EC510E89C}" dt="2019-11-28T15:51:40.615" v="337"/>
          <ac:spMkLst>
            <pc:docMk/>
            <pc:sldMk cId="3492015457" sldId="290"/>
            <ac:spMk id="7" creationId="{6A34B417-928A-4DDF-918A-D99D5C4531C1}"/>
          </ac:spMkLst>
        </pc:spChg>
        <pc:spChg chg="add">
          <ac:chgData name="Thomas Kebaïli" userId="1ee579ca-d541-4b85-8eda-70709f6bdf3c" providerId="ADAL" clId="{FFD83104-0BB6-491C-9748-008EC510E89C}" dt="2019-11-28T15:51:40.615" v="337"/>
          <ac:spMkLst>
            <pc:docMk/>
            <pc:sldMk cId="3492015457" sldId="290"/>
            <ac:spMk id="8" creationId="{D0FEBD71-0261-4E7D-A323-CE9ABCD48ACE}"/>
          </ac:spMkLst>
        </pc:spChg>
        <pc:spChg chg="add">
          <ac:chgData name="Thomas Kebaïli" userId="1ee579ca-d541-4b85-8eda-70709f6bdf3c" providerId="ADAL" clId="{FFD83104-0BB6-491C-9748-008EC510E89C}" dt="2019-11-28T15:51:40.615" v="337"/>
          <ac:spMkLst>
            <pc:docMk/>
            <pc:sldMk cId="3492015457" sldId="290"/>
            <ac:spMk id="9" creationId="{62BDA740-AC5E-490D-B96D-29F8AFCAFE4B}"/>
          </ac:spMkLst>
        </pc:spChg>
        <pc:spChg chg="add">
          <ac:chgData name="Thomas Kebaïli" userId="1ee579ca-d541-4b85-8eda-70709f6bdf3c" providerId="ADAL" clId="{FFD83104-0BB6-491C-9748-008EC510E89C}" dt="2019-11-28T15:51:40.615" v="337"/>
          <ac:spMkLst>
            <pc:docMk/>
            <pc:sldMk cId="3492015457" sldId="290"/>
            <ac:spMk id="10" creationId="{BAA26D72-1837-49DF-9D0B-39509F4C5B5A}"/>
          </ac:spMkLst>
        </pc:spChg>
        <pc:spChg chg="add">
          <ac:chgData name="Thomas Kebaïli" userId="1ee579ca-d541-4b85-8eda-70709f6bdf3c" providerId="ADAL" clId="{FFD83104-0BB6-491C-9748-008EC510E89C}" dt="2019-11-28T15:51:40.615" v="337"/>
          <ac:spMkLst>
            <pc:docMk/>
            <pc:sldMk cId="3492015457" sldId="290"/>
            <ac:spMk id="11" creationId="{A8DE7B6C-91DF-4B1D-8643-76BCFCA7464C}"/>
          </ac:spMkLst>
        </pc:spChg>
        <pc:spChg chg="add">
          <ac:chgData name="Thomas Kebaïli" userId="1ee579ca-d541-4b85-8eda-70709f6bdf3c" providerId="ADAL" clId="{FFD83104-0BB6-491C-9748-008EC510E89C}" dt="2019-11-28T15:51:40.615" v="337"/>
          <ac:spMkLst>
            <pc:docMk/>
            <pc:sldMk cId="3492015457" sldId="290"/>
            <ac:spMk id="12" creationId="{08FB04A5-650C-49F4-AA39-AA0708A9E5AE}"/>
          </ac:spMkLst>
        </pc:spChg>
        <pc:spChg chg="add mod">
          <ac:chgData name="Thomas Kebaïli" userId="1ee579ca-d541-4b85-8eda-70709f6bdf3c" providerId="ADAL" clId="{FFD83104-0BB6-491C-9748-008EC510E89C}" dt="2019-11-28T15:54:02.721" v="341" actId="1076"/>
          <ac:spMkLst>
            <pc:docMk/>
            <pc:sldMk cId="3492015457" sldId="290"/>
            <ac:spMk id="13" creationId="{F32BBF73-77DC-4746-A5EA-4D7828BF62D0}"/>
          </ac:spMkLst>
        </pc:spChg>
        <pc:spChg chg="add">
          <ac:chgData name="Thomas Kebaïli" userId="1ee579ca-d541-4b85-8eda-70709f6bdf3c" providerId="ADAL" clId="{FFD83104-0BB6-491C-9748-008EC510E89C}" dt="2019-11-28T15:51:40.615" v="337"/>
          <ac:spMkLst>
            <pc:docMk/>
            <pc:sldMk cId="3492015457" sldId="290"/>
            <ac:spMk id="15" creationId="{A1766850-DBF4-41B2-9B8C-A22406765D52}"/>
          </ac:spMkLst>
        </pc:spChg>
        <pc:spChg chg="add">
          <ac:chgData name="Thomas Kebaïli" userId="1ee579ca-d541-4b85-8eda-70709f6bdf3c" providerId="ADAL" clId="{FFD83104-0BB6-491C-9748-008EC510E89C}" dt="2019-11-28T15:51:40.615" v="337"/>
          <ac:spMkLst>
            <pc:docMk/>
            <pc:sldMk cId="3492015457" sldId="290"/>
            <ac:spMk id="17" creationId="{F9E02AC8-4EC2-4F64-A8BA-203ECC32D871}"/>
          </ac:spMkLst>
        </pc:spChg>
        <pc:spChg chg="add">
          <ac:chgData name="Thomas Kebaïli" userId="1ee579ca-d541-4b85-8eda-70709f6bdf3c" providerId="ADAL" clId="{FFD83104-0BB6-491C-9748-008EC510E89C}" dt="2019-11-28T15:51:40.615" v="337"/>
          <ac:spMkLst>
            <pc:docMk/>
            <pc:sldMk cId="3492015457" sldId="290"/>
            <ac:spMk id="19" creationId="{61B3437B-E701-4E16-B32F-E70412CB8308}"/>
          </ac:spMkLst>
        </pc:spChg>
        <pc:spChg chg="add">
          <ac:chgData name="Thomas Kebaïli" userId="1ee579ca-d541-4b85-8eda-70709f6bdf3c" providerId="ADAL" clId="{FFD83104-0BB6-491C-9748-008EC510E89C}" dt="2019-11-28T15:51:40.615" v="337"/>
          <ac:spMkLst>
            <pc:docMk/>
            <pc:sldMk cId="3492015457" sldId="290"/>
            <ac:spMk id="21" creationId="{FABB9523-B9C7-4A0D-AEB7-E745652FAF78}"/>
          </ac:spMkLst>
        </pc:spChg>
        <pc:cxnChg chg="add">
          <ac:chgData name="Thomas Kebaïli" userId="1ee579ca-d541-4b85-8eda-70709f6bdf3c" providerId="ADAL" clId="{FFD83104-0BB6-491C-9748-008EC510E89C}" dt="2019-11-28T15:51:40.615" v="337"/>
          <ac:cxnSpMkLst>
            <pc:docMk/>
            <pc:sldMk cId="3492015457" sldId="290"/>
            <ac:cxnSpMk id="6" creationId="{3A91A98A-81D9-4AE3-BB92-31388207DE2F}"/>
          </ac:cxnSpMkLst>
        </pc:cxnChg>
        <pc:cxnChg chg="add mod">
          <ac:chgData name="Thomas Kebaïli" userId="1ee579ca-d541-4b85-8eda-70709f6bdf3c" providerId="ADAL" clId="{FFD83104-0BB6-491C-9748-008EC510E89C}" dt="2019-11-28T15:54:02.721" v="341" actId="1076"/>
          <ac:cxnSpMkLst>
            <pc:docMk/>
            <pc:sldMk cId="3492015457" sldId="290"/>
            <ac:cxnSpMk id="14" creationId="{9875CEAD-9458-4B5D-9120-97D0EF1DC5C5}"/>
          </ac:cxnSpMkLst>
        </pc:cxnChg>
        <pc:cxnChg chg="add mod">
          <ac:chgData name="Thomas Kebaïli" userId="1ee579ca-d541-4b85-8eda-70709f6bdf3c" providerId="ADAL" clId="{FFD83104-0BB6-491C-9748-008EC510E89C}" dt="2019-11-28T15:54:02.721" v="341" actId="1076"/>
          <ac:cxnSpMkLst>
            <pc:docMk/>
            <pc:sldMk cId="3492015457" sldId="290"/>
            <ac:cxnSpMk id="16" creationId="{32FCEA6C-FD4D-4A8F-AC34-09B0ED556CF4}"/>
          </ac:cxnSpMkLst>
        </pc:cxnChg>
        <pc:cxnChg chg="add mod">
          <ac:chgData name="Thomas Kebaïli" userId="1ee579ca-d541-4b85-8eda-70709f6bdf3c" providerId="ADAL" clId="{FFD83104-0BB6-491C-9748-008EC510E89C}" dt="2019-11-28T15:54:02.721" v="341" actId="1076"/>
          <ac:cxnSpMkLst>
            <pc:docMk/>
            <pc:sldMk cId="3492015457" sldId="290"/>
            <ac:cxnSpMk id="18" creationId="{07FBA7A4-579D-4E87-9236-154FAB372E37}"/>
          </ac:cxnSpMkLst>
        </pc:cxnChg>
        <pc:cxnChg chg="add mod">
          <ac:chgData name="Thomas Kebaïli" userId="1ee579ca-d541-4b85-8eda-70709f6bdf3c" providerId="ADAL" clId="{FFD83104-0BB6-491C-9748-008EC510E89C}" dt="2019-11-28T15:54:02.721" v="341" actId="1076"/>
          <ac:cxnSpMkLst>
            <pc:docMk/>
            <pc:sldMk cId="3492015457" sldId="290"/>
            <ac:cxnSpMk id="20" creationId="{896D66FE-5CEC-487C-8597-ED2925AD5E60}"/>
          </ac:cxnSpMkLst>
        </pc:cxnChg>
      </pc:sldChg>
      <pc:sldChg chg="addSp delSp modSp add modTransition delAnim modAnim">
        <pc:chgData name="Thomas Kebaïli" userId="1ee579ca-d541-4b85-8eda-70709f6bdf3c" providerId="ADAL" clId="{FFD83104-0BB6-491C-9748-008EC510E89C}" dt="2019-11-28T21:30:51.793" v="1060" actId="1582"/>
        <pc:sldMkLst>
          <pc:docMk/>
          <pc:sldMk cId="4026187024" sldId="293"/>
        </pc:sldMkLst>
        <pc:spChg chg="del">
          <ac:chgData name="Thomas Kebaïli" userId="1ee579ca-d541-4b85-8eda-70709f6bdf3c" providerId="ADAL" clId="{FFD83104-0BB6-491C-9748-008EC510E89C}" dt="2019-11-28T16:04:33.550" v="464" actId="478"/>
          <ac:spMkLst>
            <pc:docMk/>
            <pc:sldMk cId="4026187024" sldId="293"/>
            <ac:spMk id="2" creationId="{09272272-2D33-4251-B870-D98DAFC10CA0}"/>
          </ac:spMkLst>
        </pc:spChg>
        <pc:spChg chg="del">
          <ac:chgData name="Thomas Kebaïli" userId="1ee579ca-d541-4b85-8eda-70709f6bdf3c" providerId="ADAL" clId="{FFD83104-0BB6-491C-9748-008EC510E89C}" dt="2019-11-28T16:04:32.077" v="463" actId="478"/>
          <ac:spMkLst>
            <pc:docMk/>
            <pc:sldMk cId="4026187024" sldId="293"/>
            <ac:spMk id="3" creationId="{2D6D8A3E-E926-4EEB-A10A-9C876B38C20F}"/>
          </ac:spMkLst>
        </pc:spChg>
        <pc:spChg chg="add">
          <ac:chgData name="Thomas Kebaïli" userId="1ee579ca-d541-4b85-8eda-70709f6bdf3c" providerId="ADAL" clId="{FFD83104-0BB6-491C-9748-008EC510E89C}" dt="2019-11-28T16:04:28.413" v="462"/>
          <ac:spMkLst>
            <pc:docMk/>
            <pc:sldMk cId="4026187024" sldId="293"/>
            <ac:spMk id="6" creationId="{ADEFF971-AB5E-4C61-A732-E2CC0D606FBE}"/>
          </ac:spMkLst>
        </pc:spChg>
        <pc:spChg chg="add">
          <ac:chgData name="Thomas Kebaïli" userId="1ee579ca-d541-4b85-8eda-70709f6bdf3c" providerId="ADAL" clId="{FFD83104-0BB6-491C-9748-008EC510E89C}" dt="2019-11-28T16:04:28.413" v="462"/>
          <ac:spMkLst>
            <pc:docMk/>
            <pc:sldMk cId="4026187024" sldId="293"/>
            <ac:spMk id="7" creationId="{E6FFD4FD-EB88-488B-8BBC-F9190E496408}"/>
          </ac:spMkLst>
        </pc:spChg>
        <pc:spChg chg="add del">
          <ac:chgData name="Thomas Kebaïli" userId="1ee579ca-d541-4b85-8eda-70709f6bdf3c" providerId="ADAL" clId="{FFD83104-0BB6-491C-9748-008EC510E89C}" dt="2019-11-28T20:57:59.300" v="933" actId="478"/>
          <ac:spMkLst>
            <pc:docMk/>
            <pc:sldMk cId="4026187024" sldId="293"/>
            <ac:spMk id="9" creationId="{141AC78D-F925-45DF-9471-5A42A45E2D5C}"/>
          </ac:spMkLst>
        </pc:spChg>
        <pc:spChg chg="add">
          <ac:chgData name="Thomas Kebaïli" userId="1ee579ca-d541-4b85-8eda-70709f6bdf3c" providerId="ADAL" clId="{FFD83104-0BB6-491C-9748-008EC510E89C}" dt="2019-11-28T16:04:28.413" v="462"/>
          <ac:spMkLst>
            <pc:docMk/>
            <pc:sldMk cId="4026187024" sldId="293"/>
            <ac:spMk id="10" creationId="{BD37B53E-FF98-4903-87AD-CDCE3E2DA894}"/>
          </ac:spMkLst>
        </pc:spChg>
        <pc:spChg chg="add">
          <ac:chgData name="Thomas Kebaïli" userId="1ee579ca-d541-4b85-8eda-70709f6bdf3c" providerId="ADAL" clId="{FFD83104-0BB6-491C-9748-008EC510E89C}" dt="2019-11-28T16:04:28.413" v="462"/>
          <ac:spMkLst>
            <pc:docMk/>
            <pc:sldMk cId="4026187024" sldId="293"/>
            <ac:spMk id="11" creationId="{5371F070-8D76-491A-A8C0-9B82CECF2BEA}"/>
          </ac:spMkLst>
        </pc:spChg>
        <pc:spChg chg="add del">
          <ac:chgData name="Thomas Kebaïli" userId="1ee579ca-d541-4b85-8eda-70709f6bdf3c" providerId="ADAL" clId="{FFD83104-0BB6-491C-9748-008EC510E89C}" dt="2019-11-28T20:57:59.300" v="933" actId="478"/>
          <ac:spMkLst>
            <pc:docMk/>
            <pc:sldMk cId="4026187024" sldId="293"/>
            <ac:spMk id="13" creationId="{F484A7EA-BEC7-4430-990C-824F67D8393E}"/>
          </ac:spMkLst>
        </pc:spChg>
        <pc:spChg chg="add">
          <ac:chgData name="Thomas Kebaïli" userId="1ee579ca-d541-4b85-8eda-70709f6bdf3c" providerId="ADAL" clId="{FFD83104-0BB6-491C-9748-008EC510E89C}" dt="2019-11-28T16:04:28.413" v="462"/>
          <ac:spMkLst>
            <pc:docMk/>
            <pc:sldMk cId="4026187024" sldId="293"/>
            <ac:spMk id="14" creationId="{991C3BAE-4FDC-4D94-8961-ACB3C8F1793C}"/>
          </ac:spMkLst>
        </pc:spChg>
        <pc:spChg chg="add">
          <ac:chgData name="Thomas Kebaïli" userId="1ee579ca-d541-4b85-8eda-70709f6bdf3c" providerId="ADAL" clId="{FFD83104-0BB6-491C-9748-008EC510E89C}" dt="2019-11-28T16:04:28.413" v="462"/>
          <ac:spMkLst>
            <pc:docMk/>
            <pc:sldMk cId="4026187024" sldId="293"/>
            <ac:spMk id="15" creationId="{713D48B5-9C23-4004-8B25-82245EEC1E53}"/>
          </ac:spMkLst>
        </pc:spChg>
        <pc:spChg chg="add del mod">
          <ac:chgData name="Thomas Kebaïli" userId="1ee579ca-d541-4b85-8eda-70709f6bdf3c" providerId="ADAL" clId="{FFD83104-0BB6-491C-9748-008EC510E89C}" dt="2019-11-28T20:57:59.300" v="933" actId="478"/>
          <ac:spMkLst>
            <pc:docMk/>
            <pc:sldMk cId="4026187024" sldId="293"/>
            <ac:spMk id="17" creationId="{BDBFB213-2FC6-40D9-BEA0-87C963F6267C}"/>
          </ac:spMkLst>
        </pc:spChg>
        <pc:spChg chg="add">
          <ac:chgData name="Thomas Kebaïli" userId="1ee579ca-d541-4b85-8eda-70709f6bdf3c" providerId="ADAL" clId="{FFD83104-0BB6-491C-9748-008EC510E89C}" dt="2019-11-28T16:04:28.413" v="462"/>
          <ac:spMkLst>
            <pc:docMk/>
            <pc:sldMk cId="4026187024" sldId="293"/>
            <ac:spMk id="18" creationId="{E87DC487-E634-4B51-824E-2002D92772D4}"/>
          </ac:spMkLst>
        </pc:spChg>
        <pc:spChg chg="add">
          <ac:chgData name="Thomas Kebaïli" userId="1ee579ca-d541-4b85-8eda-70709f6bdf3c" providerId="ADAL" clId="{FFD83104-0BB6-491C-9748-008EC510E89C}" dt="2019-11-28T16:04:28.413" v="462"/>
          <ac:spMkLst>
            <pc:docMk/>
            <pc:sldMk cId="4026187024" sldId="293"/>
            <ac:spMk id="19" creationId="{5FCD8B22-2714-4A7F-B740-675858D1C448}"/>
          </ac:spMkLst>
        </pc:spChg>
        <pc:spChg chg="add del">
          <ac:chgData name="Thomas Kebaïli" userId="1ee579ca-d541-4b85-8eda-70709f6bdf3c" providerId="ADAL" clId="{FFD83104-0BB6-491C-9748-008EC510E89C}" dt="2019-11-28T20:57:59.300" v="933" actId="478"/>
          <ac:spMkLst>
            <pc:docMk/>
            <pc:sldMk cId="4026187024" sldId="293"/>
            <ac:spMk id="21" creationId="{FC7CB77E-7337-45F9-B632-C50F6DCD55F0}"/>
          </ac:spMkLst>
        </pc:spChg>
        <pc:spChg chg="add">
          <ac:chgData name="Thomas Kebaïli" userId="1ee579ca-d541-4b85-8eda-70709f6bdf3c" providerId="ADAL" clId="{FFD83104-0BB6-491C-9748-008EC510E89C}" dt="2019-11-28T16:04:42.361" v="465"/>
          <ac:spMkLst>
            <pc:docMk/>
            <pc:sldMk cId="4026187024" sldId="293"/>
            <ac:spMk id="23" creationId="{9CA1FE35-463C-41DE-B6C9-FEED7F4CE859}"/>
          </ac:spMkLst>
        </pc:spChg>
        <pc:spChg chg="add">
          <ac:chgData name="Thomas Kebaïli" userId="1ee579ca-d541-4b85-8eda-70709f6bdf3c" providerId="ADAL" clId="{FFD83104-0BB6-491C-9748-008EC510E89C}" dt="2019-11-28T16:04:42.361" v="465"/>
          <ac:spMkLst>
            <pc:docMk/>
            <pc:sldMk cId="4026187024" sldId="293"/>
            <ac:spMk id="24" creationId="{591A3C72-0A3A-4C33-8F13-FBD124D1EB10}"/>
          </ac:spMkLst>
        </pc:spChg>
        <pc:spChg chg="add">
          <ac:chgData name="Thomas Kebaïli" userId="1ee579ca-d541-4b85-8eda-70709f6bdf3c" providerId="ADAL" clId="{FFD83104-0BB6-491C-9748-008EC510E89C}" dt="2019-11-28T16:04:42.361" v="465"/>
          <ac:spMkLst>
            <pc:docMk/>
            <pc:sldMk cId="4026187024" sldId="293"/>
            <ac:spMk id="25" creationId="{2A4F9304-012C-4854-AB9D-AB1963BAB829}"/>
          </ac:spMkLst>
        </pc:spChg>
        <pc:spChg chg="add">
          <ac:chgData name="Thomas Kebaïli" userId="1ee579ca-d541-4b85-8eda-70709f6bdf3c" providerId="ADAL" clId="{FFD83104-0BB6-491C-9748-008EC510E89C}" dt="2019-11-28T16:04:42.361" v="465"/>
          <ac:spMkLst>
            <pc:docMk/>
            <pc:sldMk cId="4026187024" sldId="293"/>
            <ac:spMk id="26" creationId="{9605FA2F-5486-4594-906A-0C33189CBBA0}"/>
          </ac:spMkLst>
        </pc:spChg>
        <pc:spChg chg="add">
          <ac:chgData name="Thomas Kebaïli" userId="1ee579ca-d541-4b85-8eda-70709f6bdf3c" providerId="ADAL" clId="{FFD83104-0BB6-491C-9748-008EC510E89C}" dt="2019-11-28T16:04:42.361" v="465"/>
          <ac:spMkLst>
            <pc:docMk/>
            <pc:sldMk cId="4026187024" sldId="293"/>
            <ac:spMk id="27" creationId="{46616FDF-A406-4DCA-9EA0-F5C1713DB58D}"/>
          </ac:spMkLst>
        </pc:spChg>
        <pc:spChg chg="add">
          <ac:chgData name="Thomas Kebaïli" userId="1ee579ca-d541-4b85-8eda-70709f6bdf3c" providerId="ADAL" clId="{FFD83104-0BB6-491C-9748-008EC510E89C}" dt="2019-11-28T16:04:42.361" v="465"/>
          <ac:spMkLst>
            <pc:docMk/>
            <pc:sldMk cId="4026187024" sldId="293"/>
            <ac:spMk id="28" creationId="{04755EFA-2261-43E9-A0D5-D0DE3394BB1D}"/>
          </ac:spMkLst>
        </pc:spChg>
        <pc:spChg chg="add">
          <ac:chgData name="Thomas Kebaïli" userId="1ee579ca-d541-4b85-8eda-70709f6bdf3c" providerId="ADAL" clId="{FFD83104-0BB6-491C-9748-008EC510E89C}" dt="2019-11-28T16:04:42.361" v="465"/>
          <ac:spMkLst>
            <pc:docMk/>
            <pc:sldMk cId="4026187024" sldId="293"/>
            <ac:spMk id="29" creationId="{DBD753D4-B60C-4939-AA52-8B7ECC799421}"/>
          </ac:spMkLst>
        </pc:spChg>
        <pc:spChg chg="add del">
          <ac:chgData name="Thomas Kebaïli" userId="1ee579ca-d541-4b85-8eda-70709f6bdf3c" providerId="ADAL" clId="{FFD83104-0BB6-491C-9748-008EC510E89C}" dt="2019-11-28T16:05:19.261" v="467" actId="478"/>
          <ac:spMkLst>
            <pc:docMk/>
            <pc:sldMk cId="4026187024" sldId="293"/>
            <ac:spMk id="31" creationId="{DBC347F7-9DDB-43D2-96D5-EE374F27B98A}"/>
          </ac:spMkLst>
        </pc:spChg>
        <pc:spChg chg="add del">
          <ac:chgData name="Thomas Kebaïli" userId="1ee579ca-d541-4b85-8eda-70709f6bdf3c" providerId="ADAL" clId="{FFD83104-0BB6-491C-9748-008EC510E89C}" dt="2019-11-28T16:05:19.261" v="467" actId="478"/>
          <ac:spMkLst>
            <pc:docMk/>
            <pc:sldMk cId="4026187024" sldId="293"/>
            <ac:spMk id="33" creationId="{15BA84EA-A588-4ADC-BC52-AF8DD1C1E870}"/>
          </ac:spMkLst>
        </pc:spChg>
        <pc:spChg chg="add del">
          <ac:chgData name="Thomas Kebaïli" userId="1ee579ca-d541-4b85-8eda-70709f6bdf3c" providerId="ADAL" clId="{FFD83104-0BB6-491C-9748-008EC510E89C}" dt="2019-11-28T16:05:19.261" v="467" actId="478"/>
          <ac:spMkLst>
            <pc:docMk/>
            <pc:sldMk cId="4026187024" sldId="293"/>
            <ac:spMk id="35" creationId="{0C748AF6-F247-4DB5-8F91-18B76662D43E}"/>
          </ac:spMkLst>
        </pc:spChg>
        <pc:spChg chg="add del">
          <ac:chgData name="Thomas Kebaïli" userId="1ee579ca-d541-4b85-8eda-70709f6bdf3c" providerId="ADAL" clId="{FFD83104-0BB6-491C-9748-008EC510E89C}" dt="2019-11-28T16:05:11.512" v="466" actId="478"/>
          <ac:spMkLst>
            <pc:docMk/>
            <pc:sldMk cId="4026187024" sldId="293"/>
            <ac:spMk id="37" creationId="{56FBE5BA-883E-4A41-8968-922D2CCCDFEA}"/>
          </ac:spMkLst>
        </pc:spChg>
        <pc:spChg chg="add">
          <ac:chgData name="Thomas Kebaïli" userId="1ee579ca-d541-4b85-8eda-70709f6bdf3c" providerId="ADAL" clId="{FFD83104-0BB6-491C-9748-008EC510E89C}" dt="2019-11-28T16:04:42.361" v="465"/>
          <ac:spMkLst>
            <pc:docMk/>
            <pc:sldMk cId="4026187024" sldId="293"/>
            <ac:spMk id="38" creationId="{F99CDA25-7D0E-4AA3-B78C-17050EAD8316}"/>
          </ac:spMkLst>
        </pc:spChg>
        <pc:spChg chg="add del">
          <ac:chgData name="Thomas Kebaïli" userId="1ee579ca-d541-4b85-8eda-70709f6bdf3c" providerId="ADAL" clId="{FFD83104-0BB6-491C-9748-008EC510E89C}" dt="2019-11-28T20:57:59.300" v="933" actId="478"/>
          <ac:spMkLst>
            <pc:docMk/>
            <pc:sldMk cId="4026187024" sldId="293"/>
            <ac:spMk id="40" creationId="{1C65042E-48F5-4F89-A30C-E83C7E7240C0}"/>
          </ac:spMkLst>
        </pc:spChg>
        <pc:spChg chg="add">
          <ac:chgData name="Thomas Kebaïli" userId="1ee579ca-d541-4b85-8eda-70709f6bdf3c" providerId="ADAL" clId="{FFD83104-0BB6-491C-9748-008EC510E89C}" dt="2019-11-28T16:04:42.361" v="465"/>
          <ac:spMkLst>
            <pc:docMk/>
            <pc:sldMk cId="4026187024" sldId="293"/>
            <ac:spMk id="42" creationId="{EC93CBBE-A2E8-41EF-ADF8-8490F0DF9D6C}"/>
          </ac:spMkLst>
        </pc:spChg>
        <pc:spChg chg="add">
          <ac:chgData name="Thomas Kebaïli" userId="1ee579ca-d541-4b85-8eda-70709f6bdf3c" providerId="ADAL" clId="{FFD83104-0BB6-491C-9748-008EC510E89C}" dt="2019-11-28T16:04:42.361" v="465"/>
          <ac:spMkLst>
            <pc:docMk/>
            <pc:sldMk cId="4026187024" sldId="293"/>
            <ac:spMk id="44" creationId="{C7BA194A-77C4-4EC4-A3FF-3A71FE33A199}"/>
          </ac:spMkLst>
        </pc:spChg>
        <pc:spChg chg="add">
          <ac:chgData name="Thomas Kebaïli" userId="1ee579ca-d541-4b85-8eda-70709f6bdf3c" providerId="ADAL" clId="{FFD83104-0BB6-491C-9748-008EC510E89C}" dt="2019-11-28T16:04:42.361" v="465"/>
          <ac:spMkLst>
            <pc:docMk/>
            <pc:sldMk cId="4026187024" sldId="293"/>
            <ac:spMk id="46" creationId="{45502FA4-0DA2-4C2B-8E4B-1881A1E25D15}"/>
          </ac:spMkLst>
        </pc:spChg>
        <pc:spChg chg="add">
          <ac:chgData name="Thomas Kebaïli" userId="1ee579ca-d541-4b85-8eda-70709f6bdf3c" providerId="ADAL" clId="{FFD83104-0BB6-491C-9748-008EC510E89C}" dt="2019-11-28T16:04:42.361" v="465"/>
          <ac:spMkLst>
            <pc:docMk/>
            <pc:sldMk cId="4026187024" sldId="293"/>
            <ac:spMk id="48" creationId="{49002E81-F2B3-4D67-9B0E-3BD3D2C04146}"/>
          </ac:spMkLst>
        </pc:spChg>
        <pc:spChg chg="add">
          <ac:chgData name="Thomas Kebaïli" userId="1ee579ca-d541-4b85-8eda-70709f6bdf3c" providerId="ADAL" clId="{FFD83104-0BB6-491C-9748-008EC510E89C}" dt="2019-11-28T20:57:59.662" v="934"/>
          <ac:spMkLst>
            <pc:docMk/>
            <pc:sldMk cId="4026187024" sldId="293"/>
            <ac:spMk id="50" creationId="{64544FB6-F96C-4963-A004-5E8D89D89923}"/>
          </ac:spMkLst>
        </pc:spChg>
        <pc:spChg chg="add">
          <ac:chgData name="Thomas Kebaïli" userId="1ee579ca-d541-4b85-8eda-70709f6bdf3c" providerId="ADAL" clId="{FFD83104-0BB6-491C-9748-008EC510E89C}" dt="2019-11-28T20:57:59.662" v="934"/>
          <ac:spMkLst>
            <pc:docMk/>
            <pc:sldMk cId="4026187024" sldId="293"/>
            <ac:spMk id="51" creationId="{D4CF749E-8065-40EA-9B4D-5CF451C45DE8}"/>
          </ac:spMkLst>
        </pc:spChg>
        <pc:spChg chg="add">
          <ac:chgData name="Thomas Kebaïli" userId="1ee579ca-d541-4b85-8eda-70709f6bdf3c" providerId="ADAL" clId="{FFD83104-0BB6-491C-9748-008EC510E89C}" dt="2019-11-28T20:57:59.662" v="934"/>
          <ac:spMkLst>
            <pc:docMk/>
            <pc:sldMk cId="4026187024" sldId="293"/>
            <ac:spMk id="52" creationId="{85957056-8598-4C6B-BF6B-45E624086D92}"/>
          </ac:spMkLst>
        </pc:spChg>
        <pc:spChg chg="add">
          <ac:chgData name="Thomas Kebaïli" userId="1ee579ca-d541-4b85-8eda-70709f6bdf3c" providerId="ADAL" clId="{FFD83104-0BB6-491C-9748-008EC510E89C}" dt="2019-11-28T20:57:59.662" v="934"/>
          <ac:spMkLst>
            <pc:docMk/>
            <pc:sldMk cId="4026187024" sldId="293"/>
            <ac:spMk id="53" creationId="{7AAA9438-37C7-4310-A301-07B69BC6355F}"/>
          </ac:spMkLst>
        </pc:spChg>
        <pc:spChg chg="add">
          <ac:chgData name="Thomas Kebaïli" userId="1ee579ca-d541-4b85-8eda-70709f6bdf3c" providerId="ADAL" clId="{FFD83104-0BB6-491C-9748-008EC510E89C}" dt="2019-11-28T20:57:59.662" v="934"/>
          <ac:spMkLst>
            <pc:docMk/>
            <pc:sldMk cId="4026187024" sldId="293"/>
            <ac:spMk id="54" creationId="{CDB77E0A-ED24-42D9-BAF7-4E1B6C5650B4}"/>
          </ac:spMkLst>
        </pc:spChg>
        <pc:cxnChg chg="add mod">
          <ac:chgData name="Thomas Kebaïli" userId="1ee579ca-d541-4b85-8eda-70709f6bdf3c" providerId="ADAL" clId="{FFD83104-0BB6-491C-9748-008EC510E89C}" dt="2019-11-28T21:30:51.216" v="1059" actId="1582"/>
          <ac:cxnSpMkLst>
            <pc:docMk/>
            <pc:sldMk cId="4026187024" sldId="293"/>
            <ac:cxnSpMk id="8" creationId="{63E54E71-53B9-4B02-A989-FB4208AEAD62}"/>
          </ac:cxnSpMkLst>
        </pc:cxnChg>
        <pc:cxnChg chg="add mod">
          <ac:chgData name="Thomas Kebaïli" userId="1ee579ca-d541-4b85-8eda-70709f6bdf3c" providerId="ADAL" clId="{FFD83104-0BB6-491C-9748-008EC510E89C}" dt="2019-11-28T21:30:51.216" v="1059" actId="1582"/>
          <ac:cxnSpMkLst>
            <pc:docMk/>
            <pc:sldMk cId="4026187024" sldId="293"/>
            <ac:cxnSpMk id="12" creationId="{596E7C2A-FDC9-4E34-A17F-40B9FF2C871B}"/>
          </ac:cxnSpMkLst>
        </pc:cxnChg>
        <pc:cxnChg chg="add mod">
          <ac:chgData name="Thomas Kebaïli" userId="1ee579ca-d541-4b85-8eda-70709f6bdf3c" providerId="ADAL" clId="{FFD83104-0BB6-491C-9748-008EC510E89C}" dt="2019-11-28T21:30:51.216" v="1059" actId="1582"/>
          <ac:cxnSpMkLst>
            <pc:docMk/>
            <pc:sldMk cId="4026187024" sldId="293"/>
            <ac:cxnSpMk id="16" creationId="{2AA0B9A3-F5F3-4F27-9F9D-B28B6186838E}"/>
          </ac:cxnSpMkLst>
        </pc:cxnChg>
        <pc:cxnChg chg="add mod">
          <ac:chgData name="Thomas Kebaïli" userId="1ee579ca-d541-4b85-8eda-70709f6bdf3c" providerId="ADAL" clId="{FFD83104-0BB6-491C-9748-008EC510E89C}" dt="2019-11-28T21:30:51.216" v="1059" actId="1582"/>
          <ac:cxnSpMkLst>
            <pc:docMk/>
            <pc:sldMk cId="4026187024" sldId="293"/>
            <ac:cxnSpMk id="20" creationId="{349A8570-7779-4A30-A501-88B8C65F1CAA}"/>
          </ac:cxnSpMkLst>
        </pc:cxnChg>
        <pc:cxnChg chg="add del mod">
          <ac:chgData name="Thomas Kebaïli" userId="1ee579ca-d541-4b85-8eda-70709f6bdf3c" providerId="ADAL" clId="{FFD83104-0BB6-491C-9748-008EC510E89C}" dt="2019-11-28T16:05:11.512" v="466" actId="478"/>
          <ac:cxnSpMkLst>
            <pc:docMk/>
            <pc:sldMk cId="4026187024" sldId="293"/>
            <ac:cxnSpMk id="22" creationId="{FE0DE092-1C17-4438-BEBD-9240EFE3BCD3}"/>
          </ac:cxnSpMkLst>
        </pc:cxnChg>
        <pc:cxnChg chg="add del mod">
          <ac:chgData name="Thomas Kebaïli" userId="1ee579ca-d541-4b85-8eda-70709f6bdf3c" providerId="ADAL" clId="{FFD83104-0BB6-491C-9748-008EC510E89C}" dt="2019-11-28T16:05:11.512" v="466" actId="478"/>
          <ac:cxnSpMkLst>
            <pc:docMk/>
            <pc:sldMk cId="4026187024" sldId="293"/>
            <ac:cxnSpMk id="30" creationId="{91D59748-9D77-4EEF-8752-FE4CA869BA0E}"/>
          </ac:cxnSpMkLst>
        </pc:cxnChg>
        <pc:cxnChg chg="add del mod">
          <ac:chgData name="Thomas Kebaïli" userId="1ee579ca-d541-4b85-8eda-70709f6bdf3c" providerId="ADAL" clId="{FFD83104-0BB6-491C-9748-008EC510E89C}" dt="2019-11-28T16:05:11.512" v="466" actId="478"/>
          <ac:cxnSpMkLst>
            <pc:docMk/>
            <pc:sldMk cId="4026187024" sldId="293"/>
            <ac:cxnSpMk id="32" creationId="{5A335C3E-7E98-4B66-AAA5-2D614EE32CBA}"/>
          </ac:cxnSpMkLst>
        </pc:cxnChg>
        <pc:cxnChg chg="add del mod">
          <ac:chgData name="Thomas Kebaïli" userId="1ee579ca-d541-4b85-8eda-70709f6bdf3c" providerId="ADAL" clId="{FFD83104-0BB6-491C-9748-008EC510E89C}" dt="2019-11-28T16:05:11.512" v="466" actId="478"/>
          <ac:cxnSpMkLst>
            <pc:docMk/>
            <pc:sldMk cId="4026187024" sldId="293"/>
            <ac:cxnSpMk id="34" creationId="{BAAAD7E5-68E0-4DA0-B1FB-708F6DF60ACF}"/>
          </ac:cxnSpMkLst>
        </pc:cxnChg>
        <pc:cxnChg chg="add del mod">
          <ac:chgData name="Thomas Kebaïli" userId="1ee579ca-d541-4b85-8eda-70709f6bdf3c" providerId="ADAL" clId="{FFD83104-0BB6-491C-9748-008EC510E89C}" dt="2019-11-28T16:05:11.512" v="466" actId="478"/>
          <ac:cxnSpMkLst>
            <pc:docMk/>
            <pc:sldMk cId="4026187024" sldId="293"/>
            <ac:cxnSpMk id="36" creationId="{A8A73287-F17E-4617-9622-A5AAC11E333B}"/>
          </ac:cxnSpMkLst>
        </pc:cxnChg>
        <pc:cxnChg chg="add mod">
          <ac:chgData name="Thomas Kebaïli" userId="1ee579ca-d541-4b85-8eda-70709f6bdf3c" providerId="ADAL" clId="{FFD83104-0BB6-491C-9748-008EC510E89C}" dt="2019-11-28T21:30:51.216" v="1059" actId="1582"/>
          <ac:cxnSpMkLst>
            <pc:docMk/>
            <pc:sldMk cId="4026187024" sldId="293"/>
            <ac:cxnSpMk id="39" creationId="{B5124311-442F-4DFB-A3D3-113E62D9AB96}"/>
          </ac:cxnSpMkLst>
        </pc:cxnChg>
        <pc:cxnChg chg="add mod">
          <ac:chgData name="Thomas Kebaïli" userId="1ee579ca-d541-4b85-8eda-70709f6bdf3c" providerId="ADAL" clId="{FFD83104-0BB6-491C-9748-008EC510E89C}" dt="2019-11-28T21:30:51.793" v="1060" actId="1582"/>
          <ac:cxnSpMkLst>
            <pc:docMk/>
            <pc:sldMk cId="4026187024" sldId="293"/>
            <ac:cxnSpMk id="41" creationId="{37375D58-27D3-47C8-B0A0-8BEBA6852263}"/>
          </ac:cxnSpMkLst>
        </pc:cxnChg>
        <pc:cxnChg chg="add mod">
          <ac:chgData name="Thomas Kebaïli" userId="1ee579ca-d541-4b85-8eda-70709f6bdf3c" providerId="ADAL" clId="{FFD83104-0BB6-491C-9748-008EC510E89C}" dt="2019-11-28T21:30:51.793" v="1060" actId="1582"/>
          <ac:cxnSpMkLst>
            <pc:docMk/>
            <pc:sldMk cId="4026187024" sldId="293"/>
            <ac:cxnSpMk id="43" creationId="{FDAA699F-AC43-430F-B635-D4F706E6A7AA}"/>
          </ac:cxnSpMkLst>
        </pc:cxnChg>
        <pc:cxnChg chg="add mod">
          <ac:chgData name="Thomas Kebaïli" userId="1ee579ca-d541-4b85-8eda-70709f6bdf3c" providerId="ADAL" clId="{FFD83104-0BB6-491C-9748-008EC510E89C}" dt="2019-11-28T21:30:51.793" v="1060" actId="1582"/>
          <ac:cxnSpMkLst>
            <pc:docMk/>
            <pc:sldMk cId="4026187024" sldId="293"/>
            <ac:cxnSpMk id="45" creationId="{AD7D49E0-34EB-4A8B-863D-66F140BEF345}"/>
          </ac:cxnSpMkLst>
        </pc:cxnChg>
        <pc:cxnChg chg="add mod">
          <ac:chgData name="Thomas Kebaïli" userId="1ee579ca-d541-4b85-8eda-70709f6bdf3c" providerId="ADAL" clId="{FFD83104-0BB6-491C-9748-008EC510E89C}" dt="2019-11-28T21:30:51.793" v="1060" actId="1582"/>
          <ac:cxnSpMkLst>
            <pc:docMk/>
            <pc:sldMk cId="4026187024" sldId="293"/>
            <ac:cxnSpMk id="47" creationId="{5CAFB2A6-03A2-42F3-B18E-66001AB52F4B}"/>
          </ac:cxnSpMkLst>
        </pc:cxnChg>
        <pc:cxnChg chg="add mod">
          <ac:chgData name="Thomas Kebaïli" userId="1ee579ca-d541-4b85-8eda-70709f6bdf3c" providerId="ADAL" clId="{FFD83104-0BB6-491C-9748-008EC510E89C}" dt="2019-11-28T21:30:51.793" v="1060" actId="1582"/>
          <ac:cxnSpMkLst>
            <pc:docMk/>
            <pc:sldMk cId="4026187024" sldId="293"/>
            <ac:cxnSpMk id="49" creationId="{718108EE-069C-4883-8899-4B056D379CAD}"/>
          </ac:cxnSpMkLst>
        </pc:cxnChg>
      </pc:sldChg>
      <pc:sldChg chg="addSp delSp modSp add del">
        <pc:chgData name="Thomas Kebaïli" userId="1ee579ca-d541-4b85-8eda-70709f6bdf3c" providerId="ADAL" clId="{FFD83104-0BB6-491C-9748-008EC510E89C}" dt="2019-11-28T16:59:25.064" v="903" actId="2696"/>
        <pc:sldMkLst>
          <pc:docMk/>
          <pc:sldMk cId="1685091413" sldId="294"/>
        </pc:sldMkLst>
        <pc:spChg chg="del">
          <ac:chgData name="Thomas Kebaïli" userId="1ee579ca-d541-4b85-8eda-70709f6bdf3c" providerId="ADAL" clId="{FFD83104-0BB6-491C-9748-008EC510E89C}" dt="2019-11-28T16:29:43.321" v="489" actId="478"/>
          <ac:spMkLst>
            <pc:docMk/>
            <pc:sldMk cId="1685091413" sldId="294"/>
            <ac:spMk id="2" creationId="{A1E4501D-ACF0-4392-A398-8191272E4FC2}"/>
          </ac:spMkLst>
        </pc:spChg>
        <pc:spChg chg="del">
          <ac:chgData name="Thomas Kebaïli" userId="1ee579ca-d541-4b85-8eda-70709f6bdf3c" providerId="ADAL" clId="{FFD83104-0BB6-491C-9748-008EC510E89C}" dt="2019-11-28T16:29:44.438" v="490" actId="478"/>
          <ac:spMkLst>
            <pc:docMk/>
            <pc:sldMk cId="1685091413" sldId="294"/>
            <ac:spMk id="3" creationId="{B862FFF0-D4A7-4A32-9A7C-0728088E170A}"/>
          </ac:spMkLst>
        </pc:spChg>
        <pc:spChg chg="mod">
          <ac:chgData name="Thomas Kebaïli" userId="1ee579ca-d541-4b85-8eda-70709f6bdf3c" providerId="ADAL" clId="{FFD83104-0BB6-491C-9748-008EC510E89C}" dt="2019-11-28T16:31:16.562" v="496" actId="1076"/>
          <ac:spMkLst>
            <pc:docMk/>
            <pc:sldMk cId="1685091413" sldId="294"/>
            <ac:spMk id="4" creationId="{DC812E54-A039-4A88-9B82-4A129DC884B9}"/>
          </ac:spMkLst>
        </pc:spChg>
        <pc:spChg chg="mod">
          <ac:chgData name="Thomas Kebaïli" userId="1ee579ca-d541-4b85-8eda-70709f6bdf3c" providerId="ADAL" clId="{FFD83104-0BB6-491C-9748-008EC510E89C}" dt="2019-11-28T16:30:31.688" v="493" actId="1076"/>
          <ac:spMkLst>
            <pc:docMk/>
            <pc:sldMk cId="1685091413" sldId="294"/>
            <ac:spMk id="5" creationId="{16BF41DE-8AA0-486E-A960-C34993896F77}"/>
          </ac:spMkLst>
        </pc:spChg>
        <pc:spChg chg="add mod">
          <ac:chgData name="Thomas Kebaïli" userId="1ee579ca-d541-4b85-8eda-70709f6bdf3c" providerId="ADAL" clId="{FFD83104-0BB6-491C-9748-008EC510E89C}" dt="2019-11-28T16:30:37.447" v="494" actId="14100"/>
          <ac:spMkLst>
            <pc:docMk/>
            <pc:sldMk cId="1685091413" sldId="294"/>
            <ac:spMk id="6" creationId="{FEC153A4-CC0B-440E-9D61-7FCB0EF4D38A}"/>
          </ac:spMkLst>
        </pc:spChg>
        <pc:spChg chg="add mod">
          <ac:chgData name="Thomas Kebaïli" userId="1ee579ca-d541-4b85-8eda-70709f6bdf3c" providerId="ADAL" clId="{FFD83104-0BB6-491C-9748-008EC510E89C}" dt="2019-11-28T16:30:37.447" v="494" actId="14100"/>
          <ac:spMkLst>
            <pc:docMk/>
            <pc:sldMk cId="1685091413" sldId="294"/>
            <ac:spMk id="7" creationId="{445F8C0D-4EF3-4084-B857-359FD3C1515D}"/>
          </ac:spMkLst>
        </pc:spChg>
        <pc:spChg chg="add mod">
          <ac:chgData name="Thomas Kebaïli" userId="1ee579ca-d541-4b85-8eda-70709f6bdf3c" providerId="ADAL" clId="{FFD83104-0BB6-491C-9748-008EC510E89C}" dt="2019-11-28T16:30:37.447" v="494" actId="14100"/>
          <ac:spMkLst>
            <pc:docMk/>
            <pc:sldMk cId="1685091413" sldId="294"/>
            <ac:spMk id="9" creationId="{A4368539-F1FA-4418-AEC4-A9210639D05D}"/>
          </ac:spMkLst>
        </pc:spChg>
        <pc:spChg chg="add mod">
          <ac:chgData name="Thomas Kebaïli" userId="1ee579ca-d541-4b85-8eda-70709f6bdf3c" providerId="ADAL" clId="{FFD83104-0BB6-491C-9748-008EC510E89C}" dt="2019-11-28T16:30:37.447" v="494" actId="14100"/>
          <ac:spMkLst>
            <pc:docMk/>
            <pc:sldMk cId="1685091413" sldId="294"/>
            <ac:spMk id="10" creationId="{0359E9A3-D132-47A8-B5AF-B4DD70A7B612}"/>
          </ac:spMkLst>
        </pc:spChg>
        <pc:spChg chg="add mod">
          <ac:chgData name="Thomas Kebaïli" userId="1ee579ca-d541-4b85-8eda-70709f6bdf3c" providerId="ADAL" clId="{FFD83104-0BB6-491C-9748-008EC510E89C}" dt="2019-11-28T16:30:37.447" v="494" actId="14100"/>
          <ac:spMkLst>
            <pc:docMk/>
            <pc:sldMk cId="1685091413" sldId="294"/>
            <ac:spMk id="11" creationId="{4E91C8AD-7136-406A-ABCF-5E7ACAB5074A}"/>
          </ac:spMkLst>
        </pc:spChg>
        <pc:spChg chg="add mod">
          <ac:chgData name="Thomas Kebaïli" userId="1ee579ca-d541-4b85-8eda-70709f6bdf3c" providerId="ADAL" clId="{FFD83104-0BB6-491C-9748-008EC510E89C}" dt="2019-11-28T16:30:37.447" v="494" actId="14100"/>
          <ac:spMkLst>
            <pc:docMk/>
            <pc:sldMk cId="1685091413" sldId="294"/>
            <ac:spMk id="13" creationId="{1499EC53-4669-4BD1-A944-1CD08B843FC5}"/>
          </ac:spMkLst>
        </pc:spChg>
        <pc:spChg chg="add mod">
          <ac:chgData name="Thomas Kebaïli" userId="1ee579ca-d541-4b85-8eda-70709f6bdf3c" providerId="ADAL" clId="{FFD83104-0BB6-491C-9748-008EC510E89C}" dt="2019-11-28T16:30:37.447" v="494" actId="14100"/>
          <ac:spMkLst>
            <pc:docMk/>
            <pc:sldMk cId="1685091413" sldId="294"/>
            <ac:spMk id="14" creationId="{46FF5436-3C49-4398-B78D-3957FCBA3F9D}"/>
          </ac:spMkLst>
        </pc:spChg>
        <pc:spChg chg="add mod">
          <ac:chgData name="Thomas Kebaïli" userId="1ee579ca-d541-4b85-8eda-70709f6bdf3c" providerId="ADAL" clId="{FFD83104-0BB6-491C-9748-008EC510E89C}" dt="2019-11-28T16:30:37.447" v="494" actId="14100"/>
          <ac:spMkLst>
            <pc:docMk/>
            <pc:sldMk cId="1685091413" sldId="294"/>
            <ac:spMk id="15" creationId="{1D6C569A-CAAA-4E30-829A-170548519E2A}"/>
          </ac:spMkLst>
        </pc:spChg>
        <pc:spChg chg="add mod">
          <ac:chgData name="Thomas Kebaïli" userId="1ee579ca-d541-4b85-8eda-70709f6bdf3c" providerId="ADAL" clId="{FFD83104-0BB6-491C-9748-008EC510E89C}" dt="2019-11-28T16:36:06.527" v="692" actId="20577"/>
          <ac:spMkLst>
            <pc:docMk/>
            <pc:sldMk cId="1685091413" sldId="294"/>
            <ac:spMk id="17" creationId="{2373C133-345A-4115-B679-0B21141C29ED}"/>
          </ac:spMkLst>
        </pc:spChg>
        <pc:spChg chg="add mod">
          <ac:chgData name="Thomas Kebaïli" userId="1ee579ca-d541-4b85-8eda-70709f6bdf3c" providerId="ADAL" clId="{FFD83104-0BB6-491C-9748-008EC510E89C}" dt="2019-11-28T16:30:37.447" v="494" actId="14100"/>
          <ac:spMkLst>
            <pc:docMk/>
            <pc:sldMk cId="1685091413" sldId="294"/>
            <ac:spMk id="18" creationId="{676F56FF-642A-4C06-9339-C3E397E729A6}"/>
          </ac:spMkLst>
        </pc:spChg>
        <pc:spChg chg="add mod">
          <ac:chgData name="Thomas Kebaïli" userId="1ee579ca-d541-4b85-8eda-70709f6bdf3c" providerId="ADAL" clId="{FFD83104-0BB6-491C-9748-008EC510E89C}" dt="2019-11-28T16:30:37.447" v="494" actId="14100"/>
          <ac:spMkLst>
            <pc:docMk/>
            <pc:sldMk cId="1685091413" sldId="294"/>
            <ac:spMk id="19" creationId="{D1D96747-F56C-408A-A6D8-38C8DF070B5F}"/>
          </ac:spMkLst>
        </pc:spChg>
        <pc:spChg chg="add mod">
          <ac:chgData name="Thomas Kebaïli" userId="1ee579ca-d541-4b85-8eda-70709f6bdf3c" providerId="ADAL" clId="{FFD83104-0BB6-491C-9748-008EC510E89C}" dt="2019-11-28T16:30:37.447" v="494" actId="14100"/>
          <ac:spMkLst>
            <pc:docMk/>
            <pc:sldMk cId="1685091413" sldId="294"/>
            <ac:spMk id="21" creationId="{E57AC231-9EB5-49B5-9AB2-E58F47696C04}"/>
          </ac:spMkLst>
        </pc:spChg>
        <pc:spChg chg="add">
          <ac:chgData name="Thomas Kebaïli" userId="1ee579ca-d541-4b85-8eda-70709f6bdf3c" providerId="ADAL" clId="{FFD83104-0BB6-491C-9748-008EC510E89C}" dt="2019-11-28T16:30:25.339" v="491"/>
          <ac:spMkLst>
            <pc:docMk/>
            <pc:sldMk cId="1685091413" sldId="294"/>
            <ac:spMk id="22" creationId="{F8A97C64-D371-49A0-ABD1-B94E85B3DD20}"/>
          </ac:spMkLst>
        </pc:spChg>
        <pc:spChg chg="add">
          <ac:chgData name="Thomas Kebaïli" userId="1ee579ca-d541-4b85-8eda-70709f6bdf3c" providerId="ADAL" clId="{FFD83104-0BB6-491C-9748-008EC510E89C}" dt="2019-11-28T16:30:25.339" v="491"/>
          <ac:spMkLst>
            <pc:docMk/>
            <pc:sldMk cId="1685091413" sldId="294"/>
            <ac:spMk id="23" creationId="{C759B83E-E723-4C32-BEC6-8C022CEB98AD}"/>
          </ac:spMkLst>
        </pc:spChg>
        <pc:spChg chg="add">
          <ac:chgData name="Thomas Kebaïli" userId="1ee579ca-d541-4b85-8eda-70709f6bdf3c" providerId="ADAL" clId="{FFD83104-0BB6-491C-9748-008EC510E89C}" dt="2019-11-28T16:30:25.339" v="491"/>
          <ac:spMkLst>
            <pc:docMk/>
            <pc:sldMk cId="1685091413" sldId="294"/>
            <ac:spMk id="24" creationId="{31C6E03B-C9BB-4E7D-9E52-CED037B0CE28}"/>
          </ac:spMkLst>
        </pc:spChg>
        <pc:spChg chg="add">
          <ac:chgData name="Thomas Kebaïli" userId="1ee579ca-d541-4b85-8eda-70709f6bdf3c" providerId="ADAL" clId="{FFD83104-0BB6-491C-9748-008EC510E89C}" dt="2019-11-28T16:30:25.339" v="491"/>
          <ac:spMkLst>
            <pc:docMk/>
            <pc:sldMk cId="1685091413" sldId="294"/>
            <ac:spMk id="25" creationId="{5152157A-50FB-4222-A24E-9065CC1279C1}"/>
          </ac:spMkLst>
        </pc:spChg>
        <pc:spChg chg="add">
          <ac:chgData name="Thomas Kebaïli" userId="1ee579ca-d541-4b85-8eda-70709f6bdf3c" providerId="ADAL" clId="{FFD83104-0BB6-491C-9748-008EC510E89C}" dt="2019-11-28T16:30:25.339" v="491"/>
          <ac:spMkLst>
            <pc:docMk/>
            <pc:sldMk cId="1685091413" sldId="294"/>
            <ac:spMk id="26" creationId="{C63AD33F-658C-4D4F-9D7D-0F1429F5816F}"/>
          </ac:spMkLst>
        </pc:spChg>
        <pc:spChg chg="add">
          <ac:chgData name="Thomas Kebaïli" userId="1ee579ca-d541-4b85-8eda-70709f6bdf3c" providerId="ADAL" clId="{FFD83104-0BB6-491C-9748-008EC510E89C}" dt="2019-11-28T16:30:25.339" v="491"/>
          <ac:spMkLst>
            <pc:docMk/>
            <pc:sldMk cId="1685091413" sldId="294"/>
            <ac:spMk id="27" creationId="{C408806E-3C98-4E3B-87A7-3A2ED1EE08A5}"/>
          </ac:spMkLst>
        </pc:spChg>
        <pc:spChg chg="add mod">
          <ac:chgData name="Thomas Kebaïli" userId="1ee579ca-d541-4b85-8eda-70709f6bdf3c" providerId="ADAL" clId="{FFD83104-0BB6-491C-9748-008EC510E89C}" dt="2019-11-28T16:30:37.447" v="494" actId="14100"/>
          <ac:spMkLst>
            <pc:docMk/>
            <pc:sldMk cId="1685091413" sldId="294"/>
            <ac:spMk id="28" creationId="{92C6E37F-EF61-4E44-A1DF-B468EB12B6F4}"/>
          </ac:spMkLst>
        </pc:spChg>
        <pc:spChg chg="add mod">
          <ac:chgData name="Thomas Kebaïli" userId="1ee579ca-d541-4b85-8eda-70709f6bdf3c" providerId="ADAL" clId="{FFD83104-0BB6-491C-9748-008EC510E89C}" dt="2019-11-28T16:30:37.447" v="494" actId="14100"/>
          <ac:spMkLst>
            <pc:docMk/>
            <pc:sldMk cId="1685091413" sldId="294"/>
            <ac:spMk id="29" creationId="{3205A979-E207-4392-9209-D84FC9B4C89F}"/>
          </ac:spMkLst>
        </pc:spChg>
        <pc:spChg chg="add mod">
          <ac:chgData name="Thomas Kebaïli" userId="1ee579ca-d541-4b85-8eda-70709f6bdf3c" providerId="ADAL" clId="{FFD83104-0BB6-491C-9748-008EC510E89C}" dt="2019-11-28T16:30:37.447" v="494" actId="14100"/>
          <ac:spMkLst>
            <pc:docMk/>
            <pc:sldMk cId="1685091413" sldId="294"/>
            <ac:spMk id="31" creationId="{A3E659D1-8F1D-47B1-BFD2-88E0DC1E45F2}"/>
          </ac:spMkLst>
        </pc:spChg>
        <pc:spChg chg="add">
          <ac:chgData name="Thomas Kebaïli" userId="1ee579ca-d541-4b85-8eda-70709f6bdf3c" providerId="ADAL" clId="{FFD83104-0BB6-491C-9748-008EC510E89C}" dt="2019-11-28T16:30:25.339" v="491"/>
          <ac:spMkLst>
            <pc:docMk/>
            <pc:sldMk cId="1685091413" sldId="294"/>
            <ac:spMk id="33" creationId="{1C935E25-58E8-47AC-B399-164B1D327862}"/>
          </ac:spMkLst>
        </pc:spChg>
        <pc:spChg chg="add">
          <ac:chgData name="Thomas Kebaïli" userId="1ee579ca-d541-4b85-8eda-70709f6bdf3c" providerId="ADAL" clId="{FFD83104-0BB6-491C-9748-008EC510E89C}" dt="2019-11-28T16:30:25.339" v="491"/>
          <ac:spMkLst>
            <pc:docMk/>
            <pc:sldMk cId="1685091413" sldId="294"/>
            <ac:spMk id="35" creationId="{69CE5ADB-924F-4D2F-B08A-2B596A430289}"/>
          </ac:spMkLst>
        </pc:spChg>
        <pc:spChg chg="add">
          <ac:chgData name="Thomas Kebaïli" userId="1ee579ca-d541-4b85-8eda-70709f6bdf3c" providerId="ADAL" clId="{FFD83104-0BB6-491C-9748-008EC510E89C}" dt="2019-11-28T16:30:25.339" v="491"/>
          <ac:spMkLst>
            <pc:docMk/>
            <pc:sldMk cId="1685091413" sldId="294"/>
            <ac:spMk id="37" creationId="{6E3E81A3-D741-4339-9BA4-A60DCDD0EE42}"/>
          </ac:spMkLst>
        </pc:spChg>
        <pc:spChg chg="add">
          <ac:chgData name="Thomas Kebaïli" userId="1ee579ca-d541-4b85-8eda-70709f6bdf3c" providerId="ADAL" clId="{FFD83104-0BB6-491C-9748-008EC510E89C}" dt="2019-11-28T16:30:25.339" v="491"/>
          <ac:spMkLst>
            <pc:docMk/>
            <pc:sldMk cId="1685091413" sldId="294"/>
            <ac:spMk id="39" creationId="{2EE3FB5B-8C9B-4111-9E8A-211C1F69221F}"/>
          </ac:spMkLst>
        </pc:spChg>
        <pc:cxnChg chg="add mod">
          <ac:chgData name="Thomas Kebaïli" userId="1ee579ca-d541-4b85-8eda-70709f6bdf3c" providerId="ADAL" clId="{FFD83104-0BB6-491C-9748-008EC510E89C}" dt="2019-11-28T16:30:37.447" v="494" actId="14100"/>
          <ac:cxnSpMkLst>
            <pc:docMk/>
            <pc:sldMk cId="1685091413" sldId="294"/>
            <ac:cxnSpMk id="8" creationId="{52ED744A-F536-4A5D-B307-401703B0CE7C}"/>
          </ac:cxnSpMkLst>
        </pc:cxnChg>
        <pc:cxnChg chg="add mod">
          <ac:chgData name="Thomas Kebaïli" userId="1ee579ca-d541-4b85-8eda-70709f6bdf3c" providerId="ADAL" clId="{FFD83104-0BB6-491C-9748-008EC510E89C}" dt="2019-11-28T16:30:37.447" v="494" actId="14100"/>
          <ac:cxnSpMkLst>
            <pc:docMk/>
            <pc:sldMk cId="1685091413" sldId="294"/>
            <ac:cxnSpMk id="12" creationId="{AE5E500B-2F1A-4752-BECE-9DCABE45553B}"/>
          </ac:cxnSpMkLst>
        </pc:cxnChg>
        <pc:cxnChg chg="add mod">
          <ac:chgData name="Thomas Kebaïli" userId="1ee579ca-d541-4b85-8eda-70709f6bdf3c" providerId="ADAL" clId="{FFD83104-0BB6-491C-9748-008EC510E89C}" dt="2019-11-28T16:30:37.447" v="494" actId="14100"/>
          <ac:cxnSpMkLst>
            <pc:docMk/>
            <pc:sldMk cId="1685091413" sldId="294"/>
            <ac:cxnSpMk id="16" creationId="{0F8A54EF-8255-44E9-BAF6-D4C801490FE0}"/>
          </ac:cxnSpMkLst>
        </pc:cxnChg>
        <pc:cxnChg chg="add mod">
          <ac:chgData name="Thomas Kebaïli" userId="1ee579ca-d541-4b85-8eda-70709f6bdf3c" providerId="ADAL" clId="{FFD83104-0BB6-491C-9748-008EC510E89C}" dt="2019-11-28T16:30:37.447" v="494" actId="14100"/>
          <ac:cxnSpMkLst>
            <pc:docMk/>
            <pc:sldMk cId="1685091413" sldId="294"/>
            <ac:cxnSpMk id="20" creationId="{D654CACC-1459-4D4E-B56B-627505443A19}"/>
          </ac:cxnSpMkLst>
        </pc:cxnChg>
        <pc:cxnChg chg="add mod">
          <ac:chgData name="Thomas Kebaïli" userId="1ee579ca-d541-4b85-8eda-70709f6bdf3c" providerId="ADAL" clId="{FFD83104-0BB6-491C-9748-008EC510E89C}" dt="2019-11-28T16:30:37.447" v="494" actId="14100"/>
          <ac:cxnSpMkLst>
            <pc:docMk/>
            <pc:sldMk cId="1685091413" sldId="294"/>
            <ac:cxnSpMk id="30" creationId="{9E13E13E-72A2-4545-9201-D5CC7B7D3C10}"/>
          </ac:cxnSpMkLst>
        </pc:cxnChg>
        <pc:cxnChg chg="add">
          <ac:chgData name="Thomas Kebaïli" userId="1ee579ca-d541-4b85-8eda-70709f6bdf3c" providerId="ADAL" clId="{FFD83104-0BB6-491C-9748-008EC510E89C}" dt="2019-11-28T16:30:25.339" v="491"/>
          <ac:cxnSpMkLst>
            <pc:docMk/>
            <pc:sldMk cId="1685091413" sldId="294"/>
            <ac:cxnSpMk id="32" creationId="{A36A2EB3-6F2D-48DB-B6AF-B28F6687F885}"/>
          </ac:cxnSpMkLst>
        </pc:cxnChg>
        <pc:cxnChg chg="add">
          <ac:chgData name="Thomas Kebaïli" userId="1ee579ca-d541-4b85-8eda-70709f6bdf3c" providerId="ADAL" clId="{FFD83104-0BB6-491C-9748-008EC510E89C}" dt="2019-11-28T16:30:25.339" v="491"/>
          <ac:cxnSpMkLst>
            <pc:docMk/>
            <pc:sldMk cId="1685091413" sldId="294"/>
            <ac:cxnSpMk id="34" creationId="{30A795DC-F05F-406E-BB7B-4D1BA59BCAE0}"/>
          </ac:cxnSpMkLst>
        </pc:cxnChg>
        <pc:cxnChg chg="add">
          <ac:chgData name="Thomas Kebaïli" userId="1ee579ca-d541-4b85-8eda-70709f6bdf3c" providerId="ADAL" clId="{FFD83104-0BB6-491C-9748-008EC510E89C}" dt="2019-11-28T16:30:25.339" v="491"/>
          <ac:cxnSpMkLst>
            <pc:docMk/>
            <pc:sldMk cId="1685091413" sldId="294"/>
            <ac:cxnSpMk id="36" creationId="{F23250BD-90CF-416B-9491-ABEEB4753F9C}"/>
          </ac:cxnSpMkLst>
        </pc:cxnChg>
        <pc:cxnChg chg="add">
          <ac:chgData name="Thomas Kebaïli" userId="1ee579ca-d541-4b85-8eda-70709f6bdf3c" providerId="ADAL" clId="{FFD83104-0BB6-491C-9748-008EC510E89C}" dt="2019-11-28T16:30:25.339" v="491"/>
          <ac:cxnSpMkLst>
            <pc:docMk/>
            <pc:sldMk cId="1685091413" sldId="294"/>
            <ac:cxnSpMk id="38" creationId="{B06FAC33-7A9E-468F-AF65-8E7BF2331420}"/>
          </ac:cxnSpMkLst>
        </pc:cxnChg>
        <pc:cxnChg chg="add">
          <ac:chgData name="Thomas Kebaïli" userId="1ee579ca-d541-4b85-8eda-70709f6bdf3c" providerId="ADAL" clId="{FFD83104-0BB6-491C-9748-008EC510E89C}" dt="2019-11-28T16:30:25.339" v="491"/>
          <ac:cxnSpMkLst>
            <pc:docMk/>
            <pc:sldMk cId="1685091413" sldId="294"/>
            <ac:cxnSpMk id="40" creationId="{F331596E-41D3-4617-B2C6-A9CF01AC1166}"/>
          </ac:cxnSpMkLst>
        </pc:cxnChg>
      </pc:sldChg>
      <pc:sldChg chg="addSp delSp modSp add del">
        <pc:chgData name="Thomas Kebaïli" userId="1ee579ca-d541-4b85-8eda-70709f6bdf3c" providerId="ADAL" clId="{FFD83104-0BB6-491C-9748-008EC510E89C}" dt="2019-11-28T22:11:10.603" v="1106" actId="2696"/>
        <pc:sldMkLst>
          <pc:docMk/>
          <pc:sldMk cId="2779130877" sldId="295"/>
        </pc:sldMkLst>
        <pc:spChg chg="del">
          <ac:chgData name="Thomas Kebaïli" userId="1ee579ca-d541-4b85-8eda-70709f6bdf3c" providerId="ADAL" clId="{FFD83104-0BB6-491C-9748-008EC510E89C}" dt="2019-11-28T16:31:28.006" v="503" actId="478"/>
          <ac:spMkLst>
            <pc:docMk/>
            <pc:sldMk cId="2779130877" sldId="295"/>
            <ac:spMk id="2" creationId="{036536B5-8C8F-49E7-9668-0C283576FA2E}"/>
          </ac:spMkLst>
        </pc:spChg>
        <pc:spChg chg="del mod">
          <ac:chgData name="Thomas Kebaïli" userId="1ee579ca-d541-4b85-8eda-70709f6bdf3c" providerId="ADAL" clId="{FFD83104-0BB6-491C-9748-008EC510E89C}" dt="2019-11-28T16:31:26.893" v="502" actId="478"/>
          <ac:spMkLst>
            <pc:docMk/>
            <pc:sldMk cId="2779130877" sldId="295"/>
            <ac:spMk id="3" creationId="{235CD0DE-D05D-4223-BF0A-F76AC11A3A9E}"/>
          </ac:spMkLst>
        </pc:spChg>
        <pc:spChg chg="mod">
          <ac:chgData name="Thomas Kebaïli" userId="1ee579ca-d541-4b85-8eda-70709f6bdf3c" providerId="ADAL" clId="{FFD83104-0BB6-491C-9748-008EC510E89C}" dt="2019-11-28T16:51:56.440" v="742" actId="2711"/>
          <ac:spMkLst>
            <pc:docMk/>
            <pc:sldMk cId="2779130877" sldId="295"/>
            <ac:spMk id="4" creationId="{406F0957-A2EA-44C9-AECE-1E72724EC68F}"/>
          </ac:spMkLst>
        </pc:spChg>
        <pc:spChg chg="mod">
          <ac:chgData name="Thomas Kebaïli" userId="1ee579ca-d541-4b85-8eda-70709f6bdf3c" providerId="ADAL" clId="{FFD83104-0BB6-491C-9748-008EC510E89C}" dt="2019-11-28T16:51:56.440" v="742" actId="2711"/>
          <ac:spMkLst>
            <pc:docMk/>
            <pc:sldMk cId="2779130877" sldId="295"/>
            <ac:spMk id="5" creationId="{60AAD4AD-DCF9-46CF-93E9-B60FE31FC7FA}"/>
          </ac:spMkLst>
        </pc:spChg>
        <pc:spChg chg="add mod">
          <ac:chgData name="Thomas Kebaïli" userId="1ee579ca-d541-4b85-8eda-70709f6bdf3c" providerId="ADAL" clId="{FFD83104-0BB6-491C-9748-008EC510E89C}" dt="2019-11-28T16:51:56.440" v="742" actId="2711"/>
          <ac:spMkLst>
            <pc:docMk/>
            <pc:sldMk cId="2779130877" sldId="295"/>
            <ac:spMk id="6" creationId="{E7A838FA-FB79-40D0-AFC2-7427B08CD58D}"/>
          </ac:spMkLst>
        </pc:spChg>
        <pc:spChg chg="add mod">
          <ac:chgData name="Thomas Kebaïli" userId="1ee579ca-d541-4b85-8eda-70709f6bdf3c" providerId="ADAL" clId="{FFD83104-0BB6-491C-9748-008EC510E89C}" dt="2019-11-28T16:51:56.440" v="742" actId="2711"/>
          <ac:spMkLst>
            <pc:docMk/>
            <pc:sldMk cId="2779130877" sldId="295"/>
            <ac:spMk id="7" creationId="{A11905B6-CEF3-459F-8F40-D85E577458E0}"/>
          </ac:spMkLst>
        </pc:spChg>
        <pc:spChg chg="add mod">
          <ac:chgData name="Thomas Kebaïli" userId="1ee579ca-d541-4b85-8eda-70709f6bdf3c" providerId="ADAL" clId="{FFD83104-0BB6-491C-9748-008EC510E89C}" dt="2019-11-28T16:51:56.440" v="742" actId="2711"/>
          <ac:spMkLst>
            <pc:docMk/>
            <pc:sldMk cId="2779130877" sldId="295"/>
            <ac:spMk id="8" creationId="{0B78C386-643E-429A-A9D1-7EBA0AEBDEEC}"/>
          </ac:spMkLst>
        </pc:spChg>
        <pc:spChg chg="add mod">
          <ac:chgData name="Thomas Kebaïli" userId="1ee579ca-d541-4b85-8eda-70709f6bdf3c" providerId="ADAL" clId="{FFD83104-0BB6-491C-9748-008EC510E89C}" dt="2019-11-28T16:51:56.440" v="742" actId="2711"/>
          <ac:spMkLst>
            <pc:docMk/>
            <pc:sldMk cId="2779130877" sldId="295"/>
            <ac:spMk id="9" creationId="{9AB00CAD-1564-4101-876F-FF4885D143BF}"/>
          </ac:spMkLst>
        </pc:spChg>
        <pc:spChg chg="add mod">
          <ac:chgData name="Thomas Kebaïli" userId="1ee579ca-d541-4b85-8eda-70709f6bdf3c" providerId="ADAL" clId="{FFD83104-0BB6-491C-9748-008EC510E89C}" dt="2019-11-28T16:51:56.440" v="742" actId="2711"/>
          <ac:spMkLst>
            <pc:docMk/>
            <pc:sldMk cId="2779130877" sldId="295"/>
            <ac:spMk id="10" creationId="{AB770239-ABAC-4C13-BF9F-9B379E3CF3CA}"/>
          </ac:spMkLst>
        </pc:spChg>
        <pc:spChg chg="add mod">
          <ac:chgData name="Thomas Kebaïli" userId="1ee579ca-d541-4b85-8eda-70709f6bdf3c" providerId="ADAL" clId="{FFD83104-0BB6-491C-9748-008EC510E89C}" dt="2019-11-28T21:07:09.227" v="1009" actId="20577"/>
          <ac:spMkLst>
            <pc:docMk/>
            <pc:sldMk cId="2779130877" sldId="295"/>
            <ac:spMk id="11" creationId="{1B688C9D-BAE2-4F44-92F1-3D0BBC1DF4ED}"/>
          </ac:spMkLst>
        </pc:spChg>
        <pc:spChg chg="add mod">
          <ac:chgData name="Thomas Kebaïli" userId="1ee579ca-d541-4b85-8eda-70709f6bdf3c" providerId="ADAL" clId="{FFD83104-0BB6-491C-9748-008EC510E89C}" dt="2019-11-28T16:51:56.440" v="742" actId="2711"/>
          <ac:spMkLst>
            <pc:docMk/>
            <pc:sldMk cId="2779130877" sldId="295"/>
            <ac:spMk id="12" creationId="{24C8D3F8-8A82-4784-B4DD-FFBCA612E8B1}"/>
          </ac:spMkLst>
        </pc:spChg>
        <pc:spChg chg="add mod">
          <ac:chgData name="Thomas Kebaïli" userId="1ee579ca-d541-4b85-8eda-70709f6bdf3c" providerId="ADAL" clId="{FFD83104-0BB6-491C-9748-008EC510E89C}" dt="2019-11-28T16:51:56.440" v="742" actId="2711"/>
          <ac:spMkLst>
            <pc:docMk/>
            <pc:sldMk cId="2779130877" sldId="295"/>
            <ac:spMk id="13" creationId="{F522581A-0335-457F-B72D-716879B47435}"/>
          </ac:spMkLst>
        </pc:spChg>
        <pc:spChg chg="add mod">
          <ac:chgData name="Thomas Kebaïli" userId="1ee579ca-d541-4b85-8eda-70709f6bdf3c" providerId="ADAL" clId="{FFD83104-0BB6-491C-9748-008EC510E89C}" dt="2019-11-28T16:51:56.440" v="742" actId="2711"/>
          <ac:spMkLst>
            <pc:docMk/>
            <pc:sldMk cId="2779130877" sldId="295"/>
            <ac:spMk id="14" creationId="{9ADEC61D-E560-4E37-9B57-9A4495F6B01B}"/>
          </ac:spMkLst>
        </pc:spChg>
        <pc:spChg chg="add mod">
          <ac:chgData name="Thomas Kebaïli" userId="1ee579ca-d541-4b85-8eda-70709f6bdf3c" providerId="ADAL" clId="{FFD83104-0BB6-491C-9748-008EC510E89C}" dt="2019-11-28T16:51:56.440" v="742" actId="2711"/>
          <ac:spMkLst>
            <pc:docMk/>
            <pc:sldMk cId="2779130877" sldId="295"/>
            <ac:spMk id="15" creationId="{D8B274C6-FC13-4F87-A3D0-230917649DFD}"/>
          </ac:spMkLst>
        </pc:spChg>
        <pc:spChg chg="add mod">
          <ac:chgData name="Thomas Kebaïli" userId="1ee579ca-d541-4b85-8eda-70709f6bdf3c" providerId="ADAL" clId="{FFD83104-0BB6-491C-9748-008EC510E89C}" dt="2019-11-28T16:51:56.440" v="742" actId="2711"/>
          <ac:spMkLst>
            <pc:docMk/>
            <pc:sldMk cId="2779130877" sldId="295"/>
            <ac:spMk id="16" creationId="{CEE25F35-4300-4C30-9656-1E1338E0A2CE}"/>
          </ac:spMkLst>
        </pc:spChg>
        <pc:spChg chg="add mod">
          <ac:chgData name="Thomas Kebaïli" userId="1ee579ca-d541-4b85-8eda-70709f6bdf3c" providerId="ADAL" clId="{FFD83104-0BB6-491C-9748-008EC510E89C}" dt="2019-11-28T21:07:19.175" v="1013" actId="20577"/>
          <ac:spMkLst>
            <pc:docMk/>
            <pc:sldMk cId="2779130877" sldId="295"/>
            <ac:spMk id="17" creationId="{35B6172B-1836-4853-9D22-E3F9831DC231}"/>
          </ac:spMkLst>
        </pc:spChg>
        <pc:spChg chg="add mod">
          <ac:chgData name="Thomas Kebaïli" userId="1ee579ca-d541-4b85-8eda-70709f6bdf3c" providerId="ADAL" clId="{FFD83104-0BB6-491C-9748-008EC510E89C}" dt="2019-11-28T16:51:56.440" v="742" actId="2711"/>
          <ac:spMkLst>
            <pc:docMk/>
            <pc:sldMk cId="2779130877" sldId="295"/>
            <ac:spMk id="18" creationId="{DE2D6E8A-75BE-41A2-88F3-D23E46BB563D}"/>
          </ac:spMkLst>
        </pc:spChg>
        <pc:spChg chg="add mod">
          <ac:chgData name="Thomas Kebaïli" userId="1ee579ca-d541-4b85-8eda-70709f6bdf3c" providerId="ADAL" clId="{FFD83104-0BB6-491C-9748-008EC510E89C}" dt="2019-11-28T16:51:56.440" v="742" actId="2711"/>
          <ac:spMkLst>
            <pc:docMk/>
            <pc:sldMk cId="2779130877" sldId="295"/>
            <ac:spMk id="19" creationId="{D41F4AEB-E04C-4EC0-9947-A404933C2CE4}"/>
          </ac:spMkLst>
        </pc:spChg>
        <pc:spChg chg="add mod">
          <ac:chgData name="Thomas Kebaïli" userId="1ee579ca-d541-4b85-8eda-70709f6bdf3c" providerId="ADAL" clId="{FFD83104-0BB6-491C-9748-008EC510E89C}" dt="2019-11-28T16:51:56.440" v="742" actId="2711"/>
          <ac:spMkLst>
            <pc:docMk/>
            <pc:sldMk cId="2779130877" sldId="295"/>
            <ac:spMk id="20" creationId="{F19EEB1D-91E2-4C70-BEDD-DB4DFB022220}"/>
          </ac:spMkLst>
        </pc:spChg>
        <pc:spChg chg="add mod">
          <ac:chgData name="Thomas Kebaïli" userId="1ee579ca-d541-4b85-8eda-70709f6bdf3c" providerId="ADAL" clId="{FFD83104-0BB6-491C-9748-008EC510E89C}" dt="2019-11-28T16:51:56.440" v="742" actId="2711"/>
          <ac:spMkLst>
            <pc:docMk/>
            <pc:sldMk cId="2779130877" sldId="295"/>
            <ac:spMk id="21" creationId="{3335CAB9-EDAA-41C2-AD17-9B6F1883B0DE}"/>
          </ac:spMkLst>
        </pc:spChg>
        <pc:spChg chg="add mod">
          <ac:chgData name="Thomas Kebaïli" userId="1ee579ca-d541-4b85-8eda-70709f6bdf3c" providerId="ADAL" clId="{FFD83104-0BB6-491C-9748-008EC510E89C}" dt="2019-11-28T16:51:56.440" v="742" actId="2711"/>
          <ac:spMkLst>
            <pc:docMk/>
            <pc:sldMk cId="2779130877" sldId="295"/>
            <ac:spMk id="22" creationId="{FFE22492-CC0A-40F3-9A7F-E5D93D71893D}"/>
          </ac:spMkLst>
        </pc:spChg>
        <pc:spChg chg="add mod">
          <ac:chgData name="Thomas Kebaïli" userId="1ee579ca-d541-4b85-8eda-70709f6bdf3c" providerId="ADAL" clId="{FFD83104-0BB6-491C-9748-008EC510E89C}" dt="2019-11-28T21:07:15.630" v="1011" actId="20577"/>
          <ac:spMkLst>
            <pc:docMk/>
            <pc:sldMk cId="2779130877" sldId="295"/>
            <ac:spMk id="23" creationId="{BF84E9DB-3A26-45E1-9EB7-F049B85EE3AA}"/>
          </ac:spMkLst>
        </pc:spChg>
        <pc:spChg chg="add mod">
          <ac:chgData name="Thomas Kebaïli" userId="1ee579ca-d541-4b85-8eda-70709f6bdf3c" providerId="ADAL" clId="{FFD83104-0BB6-491C-9748-008EC510E89C}" dt="2019-11-28T16:51:56.440" v="742" actId="2711"/>
          <ac:spMkLst>
            <pc:docMk/>
            <pc:sldMk cId="2779130877" sldId="295"/>
            <ac:spMk id="24" creationId="{A0106D62-DA27-424A-83EE-ADA0F29CBB59}"/>
          </ac:spMkLst>
        </pc:spChg>
        <pc:spChg chg="add mod">
          <ac:chgData name="Thomas Kebaïli" userId="1ee579ca-d541-4b85-8eda-70709f6bdf3c" providerId="ADAL" clId="{FFD83104-0BB6-491C-9748-008EC510E89C}" dt="2019-11-28T16:51:56.440" v="742" actId="2711"/>
          <ac:spMkLst>
            <pc:docMk/>
            <pc:sldMk cId="2779130877" sldId="295"/>
            <ac:spMk id="25" creationId="{3BF40D57-7561-4840-B1ED-A44063B83C07}"/>
          </ac:spMkLst>
        </pc:spChg>
        <pc:spChg chg="add mod">
          <ac:chgData name="Thomas Kebaïli" userId="1ee579ca-d541-4b85-8eda-70709f6bdf3c" providerId="ADAL" clId="{FFD83104-0BB6-491C-9748-008EC510E89C}" dt="2019-11-28T16:51:56.440" v="742" actId="2711"/>
          <ac:spMkLst>
            <pc:docMk/>
            <pc:sldMk cId="2779130877" sldId="295"/>
            <ac:spMk id="26" creationId="{C8498D30-2877-4F0F-9CA8-E1BC31FEBF26}"/>
          </ac:spMkLst>
        </pc:spChg>
        <pc:spChg chg="add del mod">
          <ac:chgData name="Thomas Kebaïli" userId="1ee579ca-d541-4b85-8eda-70709f6bdf3c" providerId="ADAL" clId="{FFD83104-0BB6-491C-9748-008EC510E89C}" dt="2019-11-28T16:33:48.321" v="671" actId="478"/>
          <ac:spMkLst>
            <pc:docMk/>
            <pc:sldMk cId="2779130877" sldId="295"/>
            <ac:spMk id="27" creationId="{7289FF61-5D19-4A62-83A3-BD8032A00FE4}"/>
          </ac:spMkLst>
        </pc:spChg>
        <pc:spChg chg="add del mod">
          <ac:chgData name="Thomas Kebaïli" userId="1ee579ca-d541-4b85-8eda-70709f6bdf3c" providerId="ADAL" clId="{FFD83104-0BB6-491C-9748-008EC510E89C}" dt="2019-11-28T16:33:48.321" v="671" actId="478"/>
          <ac:spMkLst>
            <pc:docMk/>
            <pc:sldMk cId="2779130877" sldId="295"/>
            <ac:spMk id="28" creationId="{E5C79AA7-B4D2-469C-8B85-F48CF0F88BE2}"/>
          </ac:spMkLst>
        </pc:spChg>
        <pc:spChg chg="add del mod">
          <ac:chgData name="Thomas Kebaïli" userId="1ee579ca-d541-4b85-8eda-70709f6bdf3c" providerId="ADAL" clId="{FFD83104-0BB6-491C-9748-008EC510E89C}" dt="2019-11-28T16:33:48.321" v="671" actId="478"/>
          <ac:spMkLst>
            <pc:docMk/>
            <pc:sldMk cId="2779130877" sldId="295"/>
            <ac:spMk id="29" creationId="{E57C6CE2-C739-4204-B4E6-68C8617ACE5F}"/>
          </ac:spMkLst>
        </pc:spChg>
        <pc:spChg chg="add mod">
          <ac:chgData name="Thomas Kebaïli" userId="1ee579ca-d541-4b85-8eda-70709f6bdf3c" providerId="ADAL" clId="{FFD83104-0BB6-491C-9748-008EC510E89C}" dt="2019-11-28T20:57:40.428" v="924" actId="20577"/>
          <ac:spMkLst>
            <pc:docMk/>
            <pc:sldMk cId="2779130877" sldId="295"/>
            <ac:spMk id="30" creationId="{24670101-CBE4-4092-8E57-52CEEA43EB0A}"/>
          </ac:spMkLst>
        </pc:spChg>
        <pc:spChg chg="add mod">
          <ac:chgData name="Thomas Kebaïli" userId="1ee579ca-d541-4b85-8eda-70709f6bdf3c" providerId="ADAL" clId="{FFD83104-0BB6-491C-9748-008EC510E89C}" dt="2019-11-28T20:57:45.016" v="928" actId="20577"/>
          <ac:spMkLst>
            <pc:docMk/>
            <pc:sldMk cId="2779130877" sldId="295"/>
            <ac:spMk id="31" creationId="{93391B90-5837-4606-86F8-64AEF3319906}"/>
          </ac:spMkLst>
        </pc:spChg>
        <pc:spChg chg="add mod">
          <ac:chgData name="Thomas Kebaïli" userId="1ee579ca-d541-4b85-8eda-70709f6bdf3c" providerId="ADAL" clId="{FFD83104-0BB6-491C-9748-008EC510E89C}" dt="2019-11-28T16:51:56.440" v="742" actId="2711"/>
          <ac:spMkLst>
            <pc:docMk/>
            <pc:sldMk cId="2779130877" sldId="295"/>
            <ac:spMk id="32" creationId="{AA240D1C-D624-42AC-B3C7-CF88B73917A4}"/>
          </ac:spMkLst>
        </pc:spChg>
        <pc:spChg chg="add mod">
          <ac:chgData name="Thomas Kebaïli" userId="1ee579ca-d541-4b85-8eda-70709f6bdf3c" providerId="ADAL" clId="{FFD83104-0BB6-491C-9748-008EC510E89C}" dt="2019-11-28T20:57:47.833" v="932" actId="20577"/>
          <ac:spMkLst>
            <pc:docMk/>
            <pc:sldMk cId="2779130877" sldId="295"/>
            <ac:spMk id="33" creationId="{794CA028-809A-4087-AF75-CD6DF818DE6D}"/>
          </ac:spMkLst>
        </pc:spChg>
        <pc:spChg chg="add mod">
          <ac:chgData name="Thomas Kebaïli" userId="1ee579ca-d541-4b85-8eda-70709f6bdf3c" providerId="ADAL" clId="{FFD83104-0BB6-491C-9748-008EC510E89C}" dt="2019-11-28T20:57:42.771" v="926" actId="20577"/>
          <ac:spMkLst>
            <pc:docMk/>
            <pc:sldMk cId="2779130877" sldId="295"/>
            <ac:spMk id="34" creationId="{970F3EDF-D846-4049-82FC-BADF8D8273BF}"/>
          </ac:spMkLst>
        </pc:spChg>
        <pc:spChg chg="add mod">
          <ac:chgData name="Thomas Kebaïli" userId="1ee579ca-d541-4b85-8eda-70709f6bdf3c" providerId="ADAL" clId="{FFD83104-0BB6-491C-9748-008EC510E89C}" dt="2019-11-28T16:51:56.440" v="742" actId="2711"/>
          <ac:spMkLst>
            <pc:docMk/>
            <pc:sldMk cId="2779130877" sldId="295"/>
            <ac:spMk id="37" creationId="{D11A9054-975E-42F4-A632-45243BEEF1E0}"/>
          </ac:spMkLst>
        </pc:spChg>
        <pc:spChg chg="add mod">
          <ac:chgData name="Thomas Kebaïli" userId="1ee579ca-d541-4b85-8eda-70709f6bdf3c" providerId="ADAL" clId="{FFD83104-0BB6-491C-9748-008EC510E89C}" dt="2019-11-28T21:06:47.844" v="993" actId="20577"/>
          <ac:spMkLst>
            <pc:docMk/>
            <pc:sldMk cId="2779130877" sldId="295"/>
            <ac:spMk id="39" creationId="{4804E148-E3AE-4464-A10F-E01BAC544040}"/>
          </ac:spMkLst>
        </pc:spChg>
        <pc:spChg chg="add mod">
          <ac:chgData name="Thomas Kebaïli" userId="1ee579ca-d541-4b85-8eda-70709f6bdf3c" providerId="ADAL" clId="{FFD83104-0BB6-491C-9748-008EC510E89C}" dt="2019-11-28T21:06:54.704" v="1001" actId="20577"/>
          <ac:spMkLst>
            <pc:docMk/>
            <pc:sldMk cId="2779130877" sldId="295"/>
            <ac:spMk id="41" creationId="{36B4F60D-AA11-4A21-B192-AD31019EB4D9}"/>
          </ac:spMkLst>
        </pc:spChg>
        <pc:spChg chg="add mod">
          <ac:chgData name="Thomas Kebaïli" userId="1ee579ca-d541-4b85-8eda-70709f6bdf3c" providerId="ADAL" clId="{FFD83104-0BB6-491C-9748-008EC510E89C}" dt="2019-11-28T21:07:04.032" v="1008" actId="1076"/>
          <ac:spMkLst>
            <pc:docMk/>
            <pc:sldMk cId="2779130877" sldId="295"/>
            <ac:spMk id="42" creationId="{D806E167-7F94-483C-ACAA-EB601C1CD7CC}"/>
          </ac:spMkLst>
        </pc:spChg>
        <pc:cxnChg chg="add mod">
          <ac:chgData name="Thomas Kebaïli" userId="1ee579ca-d541-4b85-8eda-70709f6bdf3c" providerId="ADAL" clId="{FFD83104-0BB6-491C-9748-008EC510E89C}" dt="2019-11-28T21:17:16.738" v="1019" actId="1582"/>
          <ac:cxnSpMkLst>
            <pc:docMk/>
            <pc:sldMk cId="2779130877" sldId="295"/>
            <ac:cxnSpMk id="35" creationId="{D3BAD6C1-5348-4A17-B8E6-942F8E78ADC6}"/>
          </ac:cxnSpMkLst>
        </pc:cxnChg>
        <pc:cxnChg chg="add mod">
          <ac:chgData name="Thomas Kebaïli" userId="1ee579ca-d541-4b85-8eda-70709f6bdf3c" providerId="ADAL" clId="{FFD83104-0BB6-491C-9748-008EC510E89C}" dt="2019-11-28T21:17:16.738" v="1019" actId="1582"/>
          <ac:cxnSpMkLst>
            <pc:docMk/>
            <pc:sldMk cId="2779130877" sldId="295"/>
            <ac:cxnSpMk id="36" creationId="{F39B7ED5-59CD-41BE-9631-D08AB99F23EA}"/>
          </ac:cxnSpMkLst>
        </pc:cxnChg>
        <pc:cxnChg chg="add mod">
          <ac:chgData name="Thomas Kebaïli" userId="1ee579ca-d541-4b85-8eda-70709f6bdf3c" providerId="ADAL" clId="{FFD83104-0BB6-491C-9748-008EC510E89C}" dt="2019-11-28T21:17:16.738" v="1019" actId="1582"/>
          <ac:cxnSpMkLst>
            <pc:docMk/>
            <pc:sldMk cId="2779130877" sldId="295"/>
            <ac:cxnSpMk id="38" creationId="{286D007B-CCC4-4157-B16F-57F69EE1B884}"/>
          </ac:cxnSpMkLst>
        </pc:cxnChg>
        <pc:cxnChg chg="add mod">
          <ac:chgData name="Thomas Kebaïli" userId="1ee579ca-d541-4b85-8eda-70709f6bdf3c" providerId="ADAL" clId="{FFD83104-0BB6-491C-9748-008EC510E89C}" dt="2019-11-28T21:17:16.738" v="1019" actId="1582"/>
          <ac:cxnSpMkLst>
            <pc:docMk/>
            <pc:sldMk cId="2779130877" sldId="295"/>
            <ac:cxnSpMk id="40" creationId="{5165E2FF-5C38-4169-A8FE-7D49D7F0FB2C}"/>
          </ac:cxnSpMkLst>
        </pc:cxnChg>
        <pc:cxnChg chg="add mod">
          <ac:chgData name="Thomas Kebaïli" userId="1ee579ca-d541-4b85-8eda-70709f6bdf3c" providerId="ADAL" clId="{FFD83104-0BB6-491C-9748-008EC510E89C}" dt="2019-11-28T21:17:16.738" v="1019" actId="1582"/>
          <ac:cxnSpMkLst>
            <pc:docMk/>
            <pc:sldMk cId="2779130877" sldId="295"/>
            <ac:cxnSpMk id="48" creationId="{B790FC82-D773-4C0A-BF10-AB70AAE8FA7E}"/>
          </ac:cxnSpMkLst>
        </pc:cxnChg>
      </pc:sldChg>
      <pc:sldChg chg="addSp delSp modSp add del">
        <pc:chgData name="Thomas Kebaïli" userId="1ee579ca-d541-4b85-8eda-70709f6bdf3c" providerId="ADAL" clId="{FFD83104-0BB6-491C-9748-008EC510E89C}" dt="2019-11-28T16:48:48.360" v="733" actId="2696"/>
        <pc:sldMkLst>
          <pc:docMk/>
          <pc:sldMk cId="1481134549" sldId="296"/>
        </pc:sldMkLst>
        <pc:spChg chg="del">
          <ac:chgData name="Thomas Kebaïli" userId="1ee579ca-d541-4b85-8eda-70709f6bdf3c" providerId="ADAL" clId="{FFD83104-0BB6-491C-9748-008EC510E89C}" dt="2019-11-28T16:38:02.896" v="694" actId="478"/>
          <ac:spMkLst>
            <pc:docMk/>
            <pc:sldMk cId="1481134549" sldId="296"/>
            <ac:spMk id="2" creationId="{F032D19C-BB92-4A8D-BE58-20DFFBF2D225}"/>
          </ac:spMkLst>
        </pc:spChg>
        <pc:spChg chg="del">
          <ac:chgData name="Thomas Kebaïli" userId="1ee579ca-d541-4b85-8eda-70709f6bdf3c" providerId="ADAL" clId="{FFD83104-0BB6-491C-9748-008EC510E89C}" dt="2019-11-28T16:38:04.328" v="695" actId="478"/>
          <ac:spMkLst>
            <pc:docMk/>
            <pc:sldMk cId="1481134549" sldId="296"/>
            <ac:spMk id="3" creationId="{650F5F2C-0965-4971-B93E-44D2B13C90FC}"/>
          </ac:spMkLst>
        </pc:spChg>
        <pc:spChg chg="add">
          <ac:chgData name="Thomas Kebaïli" userId="1ee579ca-d541-4b85-8eda-70709f6bdf3c" providerId="ADAL" clId="{FFD83104-0BB6-491C-9748-008EC510E89C}" dt="2019-11-28T16:38:12.153" v="696"/>
          <ac:spMkLst>
            <pc:docMk/>
            <pc:sldMk cId="1481134549" sldId="296"/>
            <ac:spMk id="6" creationId="{ACAD97BD-501C-435A-A51F-168D92E60468}"/>
          </ac:spMkLst>
        </pc:spChg>
        <pc:spChg chg="add">
          <ac:chgData name="Thomas Kebaïli" userId="1ee579ca-d541-4b85-8eda-70709f6bdf3c" providerId="ADAL" clId="{FFD83104-0BB6-491C-9748-008EC510E89C}" dt="2019-11-28T16:38:12.153" v="696"/>
          <ac:spMkLst>
            <pc:docMk/>
            <pc:sldMk cId="1481134549" sldId="296"/>
            <ac:spMk id="7" creationId="{55BC93B6-3DA9-473C-B145-6E04DB7AEB65}"/>
          </ac:spMkLst>
        </pc:spChg>
        <pc:spChg chg="add">
          <ac:chgData name="Thomas Kebaïli" userId="1ee579ca-d541-4b85-8eda-70709f6bdf3c" providerId="ADAL" clId="{FFD83104-0BB6-491C-9748-008EC510E89C}" dt="2019-11-28T16:38:12.153" v="696"/>
          <ac:spMkLst>
            <pc:docMk/>
            <pc:sldMk cId="1481134549" sldId="296"/>
            <ac:spMk id="8" creationId="{44FEB39F-B375-4779-AB02-A71B0492991B}"/>
          </ac:spMkLst>
        </pc:spChg>
        <pc:spChg chg="add">
          <ac:chgData name="Thomas Kebaïli" userId="1ee579ca-d541-4b85-8eda-70709f6bdf3c" providerId="ADAL" clId="{FFD83104-0BB6-491C-9748-008EC510E89C}" dt="2019-11-28T16:38:12.153" v="696"/>
          <ac:spMkLst>
            <pc:docMk/>
            <pc:sldMk cId="1481134549" sldId="296"/>
            <ac:spMk id="9" creationId="{79F9FA3D-219C-48D5-9426-B0A274C3F3C4}"/>
          </ac:spMkLst>
        </pc:spChg>
        <pc:spChg chg="add">
          <ac:chgData name="Thomas Kebaïli" userId="1ee579ca-d541-4b85-8eda-70709f6bdf3c" providerId="ADAL" clId="{FFD83104-0BB6-491C-9748-008EC510E89C}" dt="2019-11-28T16:38:12.153" v="696"/>
          <ac:spMkLst>
            <pc:docMk/>
            <pc:sldMk cId="1481134549" sldId="296"/>
            <ac:spMk id="10" creationId="{3E0455F9-E572-42A3-A530-B7034C0347F8}"/>
          </ac:spMkLst>
        </pc:spChg>
        <pc:spChg chg="add">
          <ac:chgData name="Thomas Kebaïli" userId="1ee579ca-d541-4b85-8eda-70709f6bdf3c" providerId="ADAL" clId="{FFD83104-0BB6-491C-9748-008EC510E89C}" dt="2019-11-28T16:38:12.153" v="696"/>
          <ac:spMkLst>
            <pc:docMk/>
            <pc:sldMk cId="1481134549" sldId="296"/>
            <ac:spMk id="11" creationId="{2CD93324-8C7C-4DE5-98A9-FD1A5BB096C6}"/>
          </ac:spMkLst>
        </pc:spChg>
        <pc:spChg chg="add">
          <ac:chgData name="Thomas Kebaïli" userId="1ee579ca-d541-4b85-8eda-70709f6bdf3c" providerId="ADAL" clId="{FFD83104-0BB6-491C-9748-008EC510E89C}" dt="2019-11-28T16:38:12.153" v="696"/>
          <ac:spMkLst>
            <pc:docMk/>
            <pc:sldMk cId="1481134549" sldId="296"/>
            <ac:spMk id="12" creationId="{DF3E0C50-66BC-4521-B4C1-E9491A8B57C7}"/>
          </ac:spMkLst>
        </pc:spChg>
        <pc:spChg chg="add">
          <ac:chgData name="Thomas Kebaïli" userId="1ee579ca-d541-4b85-8eda-70709f6bdf3c" providerId="ADAL" clId="{FFD83104-0BB6-491C-9748-008EC510E89C}" dt="2019-11-28T16:38:12.153" v="696"/>
          <ac:spMkLst>
            <pc:docMk/>
            <pc:sldMk cId="1481134549" sldId="296"/>
            <ac:spMk id="13" creationId="{64A3DF26-B15E-458D-BEE1-8C028B2115DC}"/>
          </ac:spMkLst>
        </pc:spChg>
        <pc:spChg chg="add">
          <ac:chgData name="Thomas Kebaïli" userId="1ee579ca-d541-4b85-8eda-70709f6bdf3c" providerId="ADAL" clId="{FFD83104-0BB6-491C-9748-008EC510E89C}" dt="2019-11-28T16:38:12.153" v="696"/>
          <ac:spMkLst>
            <pc:docMk/>
            <pc:sldMk cId="1481134549" sldId="296"/>
            <ac:spMk id="14" creationId="{0B4FE3F0-21E5-46F0-84E7-D0816C4DBEFE}"/>
          </ac:spMkLst>
        </pc:spChg>
        <pc:spChg chg="add">
          <ac:chgData name="Thomas Kebaïli" userId="1ee579ca-d541-4b85-8eda-70709f6bdf3c" providerId="ADAL" clId="{FFD83104-0BB6-491C-9748-008EC510E89C}" dt="2019-11-28T16:38:12.153" v="696"/>
          <ac:spMkLst>
            <pc:docMk/>
            <pc:sldMk cId="1481134549" sldId="296"/>
            <ac:spMk id="15" creationId="{2AD272CE-AAED-4812-B503-F181A7DA4E04}"/>
          </ac:spMkLst>
        </pc:spChg>
        <pc:spChg chg="add">
          <ac:chgData name="Thomas Kebaïli" userId="1ee579ca-d541-4b85-8eda-70709f6bdf3c" providerId="ADAL" clId="{FFD83104-0BB6-491C-9748-008EC510E89C}" dt="2019-11-28T16:38:12.153" v="696"/>
          <ac:spMkLst>
            <pc:docMk/>
            <pc:sldMk cId="1481134549" sldId="296"/>
            <ac:spMk id="16" creationId="{2E983420-BCD2-41FF-AAF0-6E130EE43D3E}"/>
          </ac:spMkLst>
        </pc:spChg>
        <pc:spChg chg="add">
          <ac:chgData name="Thomas Kebaïli" userId="1ee579ca-d541-4b85-8eda-70709f6bdf3c" providerId="ADAL" clId="{FFD83104-0BB6-491C-9748-008EC510E89C}" dt="2019-11-28T16:38:12.153" v="696"/>
          <ac:spMkLst>
            <pc:docMk/>
            <pc:sldMk cId="1481134549" sldId="296"/>
            <ac:spMk id="17" creationId="{522BF91C-650B-4CF4-9DBF-2430644BCD66}"/>
          </ac:spMkLst>
        </pc:spChg>
        <pc:spChg chg="add">
          <ac:chgData name="Thomas Kebaïli" userId="1ee579ca-d541-4b85-8eda-70709f6bdf3c" providerId="ADAL" clId="{FFD83104-0BB6-491C-9748-008EC510E89C}" dt="2019-11-28T16:38:12.153" v="696"/>
          <ac:spMkLst>
            <pc:docMk/>
            <pc:sldMk cId="1481134549" sldId="296"/>
            <ac:spMk id="18" creationId="{128D2E07-232F-4AE3-9363-C553FC4796F7}"/>
          </ac:spMkLst>
        </pc:spChg>
        <pc:spChg chg="add">
          <ac:chgData name="Thomas Kebaïli" userId="1ee579ca-d541-4b85-8eda-70709f6bdf3c" providerId="ADAL" clId="{FFD83104-0BB6-491C-9748-008EC510E89C}" dt="2019-11-28T16:38:12.153" v="696"/>
          <ac:spMkLst>
            <pc:docMk/>
            <pc:sldMk cId="1481134549" sldId="296"/>
            <ac:spMk id="19" creationId="{87D5C820-BEA6-4749-B32B-AC372A3570AE}"/>
          </ac:spMkLst>
        </pc:spChg>
        <pc:spChg chg="add">
          <ac:chgData name="Thomas Kebaïli" userId="1ee579ca-d541-4b85-8eda-70709f6bdf3c" providerId="ADAL" clId="{FFD83104-0BB6-491C-9748-008EC510E89C}" dt="2019-11-28T16:38:12.153" v="696"/>
          <ac:spMkLst>
            <pc:docMk/>
            <pc:sldMk cId="1481134549" sldId="296"/>
            <ac:spMk id="20" creationId="{B0B770EC-AB7F-429B-9A38-79B5051752AD}"/>
          </ac:spMkLst>
        </pc:spChg>
        <pc:spChg chg="add">
          <ac:chgData name="Thomas Kebaïli" userId="1ee579ca-d541-4b85-8eda-70709f6bdf3c" providerId="ADAL" clId="{FFD83104-0BB6-491C-9748-008EC510E89C}" dt="2019-11-28T16:38:12.153" v="696"/>
          <ac:spMkLst>
            <pc:docMk/>
            <pc:sldMk cId="1481134549" sldId="296"/>
            <ac:spMk id="21" creationId="{F7EF83CA-F8B5-4C05-97AB-863914645594}"/>
          </ac:spMkLst>
        </pc:spChg>
        <pc:spChg chg="add">
          <ac:chgData name="Thomas Kebaïli" userId="1ee579ca-d541-4b85-8eda-70709f6bdf3c" providerId="ADAL" clId="{FFD83104-0BB6-491C-9748-008EC510E89C}" dt="2019-11-28T16:38:12.153" v="696"/>
          <ac:spMkLst>
            <pc:docMk/>
            <pc:sldMk cId="1481134549" sldId="296"/>
            <ac:spMk id="22" creationId="{EACDB742-2D18-4A62-9EAE-83ABEF765DCA}"/>
          </ac:spMkLst>
        </pc:spChg>
        <pc:spChg chg="add">
          <ac:chgData name="Thomas Kebaïli" userId="1ee579ca-d541-4b85-8eda-70709f6bdf3c" providerId="ADAL" clId="{FFD83104-0BB6-491C-9748-008EC510E89C}" dt="2019-11-28T16:38:12.153" v="696"/>
          <ac:spMkLst>
            <pc:docMk/>
            <pc:sldMk cId="1481134549" sldId="296"/>
            <ac:spMk id="23" creationId="{DB6D3706-768F-474B-B9B3-E7F315C33D71}"/>
          </ac:spMkLst>
        </pc:spChg>
        <pc:spChg chg="add">
          <ac:chgData name="Thomas Kebaïli" userId="1ee579ca-d541-4b85-8eda-70709f6bdf3c" providerId="ADAL" clId="{FFD83104-0BB6-491C-9748-008EC510E89C}" dt="2019-11-28T16:38:12.153" v="696"/>
          <ac:spMkLst>
            <pc:docMk/>
            <pc:sldMk cId="1481134549" sldId="296"/>
            <ac:spMk id="24" creationId="{EF2A6796-05E4-4F94-8165-17C6F5D66067}"/>
          </ac:spMkLst>
        </pc:spChg>
        <pc:spChg chg="add">
          <ac:chgData name="Thomas Kebaïli" userId="1ee579ca-d541-4b85-8eda-70709f6bdf3c" providerId="ADAL" clId="{FFD83104-0BB6-491C-9748-008EC510E89C}" dt="2019-11-28T16:38:12.153" v="696"/>
          <ac:spMkLst>
            <pc:docMk/>
            <pc:sldMk cId="1481134549" sldId="296"/>
            <ac:spMk id="25" creationId="{0EA3908D-CE78-4899-8272-75A8CC5EA177}"/>
          </ac:spMkLst>
        </pc:spChg>
        <pc:spChg chg="add">
          <ac:chgData name="Thomas Kebaïli" userId="1ee579ca-d541-4b85-8eda-70709f6bdf3c" providerId="ADAL" clId="{FFD83104-0BB6-491C-9748-008EC510E89C}" dt="2019-11-28T16:38:12.153" v="696"/>
          <ac:spMkLst>
            <pc:docMk/>
            <pc:sldMk cId="1481134549" sldId="296"/>
            <ac:spMk id="26" creationId="{90091200-4351-4869-82E6-939C0CA1CD10}"/>
          </ac:spMkLst>
        </pc:spChg>
        <pc:spChg chg="add">
          <ac:chgData name="Thomas Kebaïli" userId="1ee579ca-d541-4b85-8eda-70709f6bdf3c" providerId="ADAL" clId="{FFD83104-0BB6-491C-9748-008EC510E89C}" dt="2019-11-28T16:38:12.153" v="696"/>
          <ac:spMkLst>
            <pc:docMk/>
            <pc:sldMk cId="1481134549" sldId="296"/>
            <ac:spMk id="27" creationId="{A41F724C-26BB-40BA-A1BC-74FD285D8D0C}"/>
          </ac:spMkLst>
        </pc:spChg>
        <pc:spChg chg="add">
          <ac:chgData name="Thomas Kebaïli" userId="1ee579ca-d541-4b85-8eda-70709f6bdf3c" providerId="ADAL" clId="{FFD83104-0BB6-491C-9748-008EC510E89C}" dt="2019-11-28T16:38:12.153" v="696"/>
          <ac:spMkLst>
            <pc:docMk/>
            <pc:sldMk cId="1481134549" sldId="296"/>
            <ac:spMk id="28" creationId="{917C324C-B05B-4759-A8A2-DEDA7178E3F3}"/>
          </ac:spMkLst>
        </pc:spChg>
        <pc:spChg chg="add">
          <ac:chgData name="Thomas Kebaïli" userId="1ee579ca-d541-4b85-8eda-70709f6bdf3c" providerId="ADAL" clId="{FFD83104-0BB6-491C-9748-008EC510E89C}" dt="2019-11-28T16:38:12.153" v="696"/>
          <ac:spMkLst>
            <pc:docMk/>
            <pc:sldMk cId="1481134549" sldId="296"/>
            <ac:spMk id="29" creationId="{49F5D5A6-08BD-47AC-90E2-0ADC73240199}"/>
          </ac:spMkLst>
        </pc:spChg>
        <pc:spChg chg="add">
          <ac:chgData name="Thomas Kebaïli" userId="1ee579ca-d541-4b85-8eda-70709f6bdf3c" providerId="ADAL" clId="{FFD83104-0BB6-491C-9748-008EC510E89C}" dt="2019-11-28T16:38:12.153" v="696"/>
          <ac:spMkLst>
            <pc:docMk/>
            <pc:sldMk cId="1481134549" sldId="296"/>
            <ac:spMk id="30" creationId="{299EA7EA-DBE0-4F12-8044-9B0DDCB52E62}"/>
          </ac:spMkLst>
        </pc:spChg>
        <pc:spChg chg="add">
          <ac:chgData name="Thomas Kebaïli" userId="1ee579ca-d541-4b85-8eda-70709f6bdf3c" providerId="ADAL" clId="{FFD83104-0BB6-491C-9748-008EC510E89C}" dt="2019-11-28T16:38:12.153" v="696"/>
          <ac:spMkLst>
            <pc:docMk/>
            <pc:sldMk cId="1481134549" sldId="296"/>
            <ac:spMk id="31" creationId="{4E3EFCC9-6DFB-4444-B094-0F46CB9D9889}"/>
          </ac:spMkLst>
        </pc:spChg>
        <pc:spChg chg="add del">
          <ac:chgData name="Thomas Kebaïli" userId="1ee579ca-d541-4b85-8eda-70709f6bdf3c" providerId="ADAL" clId="{FFD83104-0BB6-491C-9748-008EC510E89C}" dt="2019-11-28T16:38:29.514" v="697" actId="478"/>
          <ac:spMkLst>
            <pc:docMk/>
            <pc:sldMk cId="1481134549" sldId="296"/>
            <ac:spMk id="34" creationId="{4168C628-5128-4375-A56F-1D2DE5BF0F9D}"/>
          </ac:spMkLst>
        </pc:spChg>
        <pc:spChg chg="add del">
          <ac:chgData name="Thomas Kebaïli" userId="1ee579ca-d541-4b85-8eda-70709f6bdf3c" providerId="ADAL" clId="{FFD83104-0BB6-491C-9748-008EC510E89C}" dt="2019-11-28T16:38:29.514" v="697" actId="478"/>
          <ac:spMkLst>
            <pc:docMk/>
            <pc:sldMk cId="1481134549" sldId="296"/>
            <ac:spMk id="36" creationId="{716E7863-F688-424E-A60E-529B688B7018}"/>
          </ac:spMkLst>
        </pc:spChg>
        <pc:spChg chg="add del">
          <ac:chgData name="Thomas Kebaïli" userId="1ee579ca-d541-4b85-8eda-70709f6bdf3c" providerId="ADAL" clId="{FFD83104-0BB6-491C-9748-008EC510E89C}" dt="2019-11-28T16:38:29.514" v="697" actId="478"/>
          <ac:spMkLst>
            <pc:docMk/>
            <pc:sldMk cId="1481134549" sldId="296"/>
            <ac:spMk id="38" creationId="{0A53CFB4-0C3F-4802-A1F2-001F53020DA5}"/>
          </ac:spMkLst>
        </pc:spChg>
        <pc:spChg chg="add del">
          <ac:chgData name="Thomas Kebaïli" userId="1ee579ca-d541-4b85-8eda-70709f6bdf3c" providerId="ADAL" clId="{FFD83104-0BB6-491C-9748-008EC510E89C}" dt="2019-11-28T16:38:29.514" v="697" actId="478"/>
          <ac:spMkLst>
            <pc:docMk/>
            <pc:sldMk cId="1481134549" sldId="296"/>
            <ac:spMk id="39" creationId="{C126A731-77E9-46E9-AAF3-5515A1682B8B}"/>
          </ac:spMkLst>
        </pc:spChg>
        <pc:cxnChg chg="add del mod">
          <ac:chgData name="Thomas Kebaïli" userId="1ee579ca-d541-4b85-8eda-70709f6bdf3c" providerId="ADAL" clId="{FFD83104-0BB6-491C-9748-008EC510E89C}" dt="2019-11-28T16:38:29.514" v="697" actId="478"/>
          <ac:cxnSpMkLst>
            <pc:docMk/>
            <pc:sldMk cId="1481134549" sldId="296"/>
            <ac:cxnSpMk id="32" creationId="{6DE0CE9B-390A-4090-9A6C-1DDB6284BF37}"/>
          </ac:cxnSpMkLst>
        </pc:cxnChg>
        <pc:cxnChg chg="add del mod">
          <ac:chgData name="Thomas Kebaïli" userId="1ee579ca-d541-4b85-8eda-70709f6bdf3c" providerId="ADAL" clId="{FFD83104-0BB6-491C-9748-008EC510E89C}" dt="2019-11-28T16:38:29.514" v="697" actId="478"/>
          <ac:cxnSpMkLst>
            <pc:docMk/>
            <pc:sldMk cId="1481134549" sldId="296"/>
            <ac:cxnSpMk id="33" creationId="{B3806EC5-F20A-4C35-BCB5-E70344982590}"/>
          </ac:cxnSpMkLst>
        </pc:cxnChg>
        <pc:cxnChg chg="add del mod">
          <ac:chgData name="Thomas Kebaïli" userId="1ee579ca-d541-4b85-8eda-70709f6bdf3c" providerId="ADAL" clId="{FFD83104-0BB6-491C-9748-008EC510E89C}" dt="2019-11-28T16:38:29.514" v="697" actId="478"/>
          <ac:cxnSpMkLst>
            <pc:docMk/>
            <pc:sldMk cId="1481134549" sldId="296"/>
            <ac:cxnSpMk id="35" creationId="{2D106D1A-42B6-4D51-AD3C-D757069E0A3C}"/>
          </ac:cxnSpMkLst>
        </pc:cxnChg>
        <pc:cxnChg chg="add del mod">
          <ac:chgData name="Thomas Kebaïli" userId="1ee579ca-d541-4b85-8eda-70709f6bdf3c" providerId="ADAL" clId="{FFD83104-0BB6-491C-9748-008EC510E89C}" dt="2019-11-28T16:38:29.514" v="697" actId="478"/>
          <ac:cxnSpMkLst>
            <pc:docMk/>
            <pc:sldMk cId="1481134549" sldId="296"/>
            <ac:cxnSpMk id="37" creationId="{DD504BD5-930A-415B-A8E1-42347B725DAB}"/>
          </ac:cxnSpMkLst>
        </pc:cxnChg>
        <pc:cxnChg chg="add del mod">
          <ac:chgData name="Thomas Kebaïli" userId="1ee579ca-d541-4b85-8eda-70709f6bdf3c" providerId="ADAL" clId="{FFD83104-0BB6-491C-9748-008EC510E89C}" dt="2019-11-28T16:38:29.514" v="697" actId="478"/>
          <ac:cxnSpMkLst>
            <pc:docMk/>
            <pc:sldMk cId="1481134549" sldId="296"/>
            <ac:cxnSpMk id="40" creationId="{6D5672E4-565D-4ABE-A24D-5D3B0FDA5005}"/>
          </ac:cxnSpMkLst>
        </pc:cxnChg>
      </pc:sldChg>
      <pc:sldChg chg="addSp delSp modSp add addAnim delAnim modAnim">
        <pc:chgData name="Thomas Kebaïli" userId="1ee579ca-d541-4b85-8eda-70709f6bdf3c" providerId="ADAL" clId="{FFD83104-0BB6-491C-9748-008EC510E89C}" dt="2019-11-28T22:09:44.950" v="1104" actId="20577"/>
        <pc:sldMkLst>
          <pc:docMk/>
          <pc:sldMk cId="443606827" sldId="297"/>
        </pc:sldMkLst>
        <pc:spChg chg="del">
          <ac:chgData name="Thomas Kebaïli" userId="1ee579ca-d541-4b85-8eda-70709f6bdf3c" providerId="ADAL" clId="{FFD83104-0BB6-491C-9748-008EC510E89C}" dt="2019-11-28T16:47:32.356" v="700" actId="478"/>
          <ac:spMkLst>
            <pc:docMk/>
            <pc:sldMk cId="443606827" sldId="297"/>
            <ac:spMk id="2" creationId="{3FB6B98C-FEDA-4396-B4FA-BAE194C0B97B}"/>
          </ac:spMkLst>
        </pc:spChg>
        <pc:spChg chg="del">
          <ac:chgData name="Thomas Kebaïli" userId="1ee579ca-d541-4b85-8eda-70709f6bdf3c" providerId="ADAL" clId="{FFD83104-0BB6-491C-9748-008EC510E89C}" dt="2019-11-28T16:47:31.661" v="699" actId="478"/>
          <ac:spMkLst>
            <pc:docMk/>
            <pc:sldMk cId="443606827" sldId="297"/>
            <ac:spMk id="3" creationId="{061CFAFD-3C61-46BF-83F7-BDF130C16D57}"/>
          </ac:spMkLst>
        </pc:spChg>
        <pc:spChg chg="mod">
          <ac:chgData name="Thomas Kebaïli" userId="1ee579ca-d541-4b85-8eda-70709f6bdf3c" providerId="ADAL" clId="{FFD83104-0BB6-491C-9748-008EC510E89C}" dt="2019-11-28T16:52:34.060" v="752" actId="2711"/>
          <ac:spMkLst>
            <pc:docMk/>
            <pc:sldMk cId="443606827" sldId="297"/>
            <ac:spMk id="4" creationId="{BB6D3547-C138-417C-80C2-BE9831D94C56}"/>
          </ac:spMkLst>
        </pc:spChg>
        <pc:spChg chg="mod">
          <ac:chgData name="Thomas Kebaïli" userId="1ee579ca-d541-4b85-8eda-70709f6bdf3c" providerId="ADAL" clId="{FFD83104-0BB6-491C-9748-008EC510E89C}" dt="2019-11-28T16:52:34.060" v="752" actId="2711"/>
          <ac:spMkLst>
            <pc:docMk/>
            <pc:sldMk cId="443606827" sldId="297"/>
            <ac:spMk id="5" creationId="{B84D28F1-2AB2-4E9D-9B41-04A4535D8B9D}"/>
          </ac:spMkLst>
        </pc:spChg>
        <pc:spChg chg="add mod">
          <ac:chgData name="Thomas Kebaïli" userId="1ee579ca-d541-4b85-8eda-70709f6bdf3c" providerId="ADAL" clId="{FFD83104-0BB6-491C-9748-008EC510E89C}" dt="2019-11-28T21:04:22.288" v="971" actId="20577"/>
          <ac:spMkLst>
            <pc:docMk/>
            <pc:sldMk cId="443606827" sldId="297"/>
            <ac:spMk id="6" creationId="{9EA9BD87-C599-43C2-B49B-67C9AA9E39D2}"/>
          </ac:spMkLst>
        </pc:spChg>
        <pc:spChg chg="add mod">
          <ac:chgData name="Thomas Kebaïli" userId="1ee579ca-d541-4b85-8eda-70709f6bdf3c" providerId="ADAL" clId="{FFD83104-0BB6-491C-9748-008EC510E89C}" dt="2019-11-28T16:54:10.391" v="805" actId="14100"/>
          <ac:spMkLst>
            <pc:docMk/>
            <pc:sldMk cId="443606827" sldId="297"/>
            <ac:spMk id="11" creationId="{71BAECA0-0BE5-4A83-BAEB-52CA7D6A2C5A}"/>
          </ac:spMkLst>
        </pc:spChg>
        <pc:spChg chg="add mod">
          <ac:chgData name="Thomas Kebaïli" userId="1ee579ca-d541-4b85-8eda-70709f6bdf3c" providerId="ADAL" clId="{FFD83104-0BB6-491C-9748-008EC510E89C}" dt="2019-11-28T16:52:34.060" v="752" actId="2711"/>
          <ac:spMkLst>
            <pc:docMk/>
            <pc:sldMk cId="443606827" sldId="297"/>
            <ac:spMk id="17" creationId="{8DB558CE-8B5F-444B-BD2D-AB47DE089100}"/>
          </ac:spMkLst>
        </pc:spChg>
        <pc:spChg chg="mod">
          <ac:chgData name="Thomas Kebaïli" userId="1ee579ca-d541-4b85-8eda-70709f6bdf3c" providerId="ADAL" clId="{FFD83104-0BB6-491C-9748-008EC510E89C}" dt="2019-11-28T21:05:06.749" v="981" actId="20577"/>
          <ac:spMkLst>
            <pc:docMk/>
            <pc:sldMk cId="443606827" sldId="297"/>
            <ac:spMk id="26" creationId="{9EB0BF5D-C781-4A25-88B3-62722E5C0BA2}"/>
          </ac:spMkLst>
        </pc:spChg>
        <pc:spChg chg="add mod">
          <ac:chgData name="Thomas Kebaïli" userId="1ee579ca-d541-4b85-8eda-70709f6bdf3c" providerId="ADAL" clId="{FFD83104-0BB6-491C-9748-008EC510E89C}" dt="2019-11-28T20:58:58.433" v="944" actId="207"/>
          <ac:spMkLst>
            <pc:docMk/>
            <pc:sldMk cId="443606827" sldId="297"/>
            <ac:spMk id="27" creationId="{24F76126-19CE-4E34-814E-2239FC565037}"/>
          </ac:spMkLst>
        </pc:spChg>
        <pc:spChg chg="mod">
          <ac:chgData name="Thomas Kebaïli" userId="1ee579ca-d541-4b85-8eda-70709f6bdf3c" providerId="ADAL" clId="{FFD83104-0BB6-491C-9748-008EC510E89C}" dt="2019-11-28T16:52:50.899" v="768" actId="1076"/>
          <ac:spMkLst>
            <pc:docMk/>
            <pc:sldMk cId="443606827" sldId="297"/>
            <ac:spMk id="29" creationId="{8AD38215-CEE1-46FD-91CD-61E6A763C50E}"/>
          </ac:spMkLst>
        </pc:spChg>
        <pc:spChg chg="mod">
          <ac:chgData name="Thomas Kebaïli" userId="1ee579ca-d541-4b85-8eda-70709f6bdf3c" providerId="ADAL" clId="{FFD83104-0BB6-491C-9748-008EC510E89C}" dt="2019-11-28T20:56:53.766" v="905" actId="20577"/>
          <ac:spMkLst>
            <pc:docMk/>
            <pc:sldMk cId="443606827" sldId="297"/>
            <ac:spMk id="30" creationId="{B59CEBEF-3ABF-4A7E-B345-9B67BCE0BBEA}"/>
          </ac:spMkLst>
        </pc:spChg>
        <pc:spChg chg="add mod">
          <ac:chgData name="Thomas Kebaïli" userId="1ee579ca-d541-4b85-8eda-70709f6bdf3c" providerId="ADAL" clId="{FFD83104-0BB6-491C-9748-008EC510E89C}" dt="2019-11-28T16:53:19.570" v="779" actId="20577"/>
          <ac:spMkLst>
            <pc:docMk/>
            <pc:sldMk cId="443606827" sldId="297"/>
            <ac:spMk id="31" creationId="{48610F26-6951-4D63-9933-998E1D120DDB}"/>
          </ac:spMkLst>
        </pc:spChg>
        <pc:spChg chg="add mod">
          <ac:chgData name="Thomas Kebaïli" userId="1ee579ca-d541-4b85-8eda-70709f6bdf3c" providerId="ADAL" clId="{FFD83104-0BB6-491C-9748-008EC510E89C}" dt="2019-11-28T16:52:34.060" v="752" actId="2711"/>
          <ac:spMkLst>
            <pc:docMk/>
            <pc:sldMk cId="443606827" sldId="297"/>
            <ac:spMk id="32" creationId="{FFEBFE77-065F-418D-A83D-7E8532AD4181}"/>
          </ac:spMkLst>
        </pc:spChg>
        <pc:spChg chg="add mod">
          <ac:chgData name="Thomas Kebaïli" userId="1ee579ca-d541-4b85-8eda-70709f6bdf3c" providerId="ADAL" clId="{FFD83104-0BB6-491C-9748-008EC510E89C}" dt="2019-11-28T16:52:34.060" v="752" actId="2711"/>
          <ac:spMkLst>
            <pc:docMk/>
            <pc:sldMk cId="443606827" sldId="297"/>
            <ac:spMk id="33" creationId="{CC9B1A00-DD2C-47D2-9FAD-F113166B7CF3}"/>
          </ac:spMkLst>
        </pc:spChg>
        <pc:spChg chg="add mod">
          <ac:chgData name="Thomas Kebaïli" userId="1ee579ca-d541-4b85-8eda-70709f6bdf3c" providerId="ADAL" clId="{FFD83104-0BB6-491C-9748-008EC510E89C}" dt="2019-11-28T16:52:34.060" v="752" actId="2711"/>
          <ac:spMkLst>
            <pc:docMk/>
            <pc:sldMk cId="443606827" sldId="297"/>
            <ac:spMk id="34" creationId="{7A44734C-F4BF-4E58-AA86-412F5C5A6C76}"/>
          </ac:spMkLst>
        </pc:spChg>
        <pc:spChg chg="mod topLvl">
          <ac:chgData name="Thomas Kebaïli" userId="1ee579ca-d541-4b85-8eda-70709f6bdf3c" providerId="ADAL" clId="{FFD83104-0BB6-491C-9748-008EC510E89C}" dt="2019-11-28T16:53:21.500" v="781" actId="20577"/>
          <ac:spMkLst>
            <pc:docMk/>
            <pc:sldMk cId="443606827" sldId="297"/>
            <ac:spMk id="36" creationId="{89B8D4CB-E213-44F8-B938-B25A3EBBAF45}"/>
          </ac:spMkLst>
        </pc:spChg>
        <pc:spChg chg="del mod topLvl">
          <ac:chgData name="Thomas Kebaïli" userId="1ee579ca-d541-4b85-8eda-70709f6bdf3c" providerId="ADAL" clId="{FFD83104-0BB6-491C-9748-008EC510E89C}" dt="2019-11-28T16:53:07.215" v="775" actId="478"/>
          <ac:spMkLst>
            <pc:docMk/>
            <pc:sldMk cId="443606827" sldId="297"/>
            <ac:spMk id="37" creationId="{627B9F2E-C666-4271-8BC7-8B1524565F40}"/>
          </ac:spMkLst>
        </pc:spChg>
        <pc:spChg chg="add mod">
          <ac:chgData name="Thomas Kebaïli" userId="1ee579ca-d541-4b85-8eda-70709f6bdf3c" providerId="ADAL" clId="{FFD83104-0BB6-491C-9748-008EC510E89C}" dt="2019-11-28T20:58:39.705" v="938" actId="207"/>
          <ac:spMkLst>
            <pc:docMk/>
            <pc:sldMk cId="443606827" sldId="297"/>
            <ac:spMk id="38" creationId="{A8F250AC-2D67-4419-A09F-BF0AD567208F}"/>
          </ac:spMkLst>
        </pc:spChg>
        <pc:spChg chg="add del mod">
          <ac:chgData name="Thomas Kebaïli" userId="1ee579ca-d541-4b85-8eda-70709f6bdf3c" providerId="ADAL" clId="{FFD83104-0BB6-491C-9748-008EC510E89C}" dt="2019-11-28T16:53:04.237" v="773" actId="478"/>
          <ac:spMkLst>
            <pc:docMk/>
            <pc:sldMk cId="443606827" sldId="297"/>
            <ac:spMk id="39" creationId="{6A2A07B4-D3E0-438E-9FC7-75F828938555}"/>
          </ac:spMkLst>
        </pc:spChg>
        <pc:spChg chg="mod topLvl">
          <ac:chgData name="Thomas Kebaïli" userId="1ee579ca-d541-4b85-8eda-70709f6bdf3c" providerId="ADAL" clId="{FFD83104-0BB6-491C-9748-008EC510E89C}" dt="2019-11-28T16:53:23.423" v="783" actId="20577"/>
          <ac:spMkLst>
            <pc:docMk/>
            <pc:sldMk cId="443606827" sldId="297"/>
            <ac:spMk id="41" creationId="{1DFA113A-4E1E-43B7-AF8E-B6B46A96FA7C}"/>
          </ac:spMkLst>
        </pc:spChg>
        <pc:spChg chg="del topLvl">
          <ac:chgData name="Thomas Kebaïli" userId="1ee579ca-d541-4b85-8eda-70709f6bdf3c" providerId="ADAL" clId="{FFD83104-0BB6-491C-9748-008EC510E89C}" dt="2019-11-28T16:53:11.247" v="776" actId="478"/>
          <ac:spMkLst>
            <pc:docMk/>
            <pc:sldMk cId="443606827" sldId="297"/>
            <ac:spMk id="42" creationId="{AF2EC50E-4A0E-4DBD-AC0F-FF53F63DF601}"/>
          </ac:spMkLst>
        </pc:spChg>
        <pc:spChg chg="mod topLvl">
          <ac:chgData name="Thomas Kebaïli" userId="1ee579ca-d541-4b85-8eda-70709f6bdf3c" providerId="ADAL" clId="{FFD83104-0BB6-491C-9748-008EC510E89C}" dt="2019-11-28T16:53:26.934" v="787" actId="20577"/>
          <ac:spMkLst>
            <pc:docMk/>
            <pc:sldMk cId="443606827" sldId="297"/>
            <ac:spMk id="44" creationId="{029220E9-EC16-418F-AFE5-88469B9A0B7A}"/>
          </ac:spMkLst>
        </pc:spChg>
        <pc:spChg chg="del topLvl">
          <ac:chgData name="Thomas Kebaïli" userId="1ee579ca-d541-4b85-8eda-70709f6bdf3c" providerId="ADAL" clId="{FFD83104-0BB6-491C-9748-008EC510E89C}" dt="2019-11-28T16:53:14.405" v="777" actId="478"/>
          <ac:spMkLst>
            <pc:docMk/>
            <pc:sldMk cId="443606827" sldId="297"/>
            <ac:spMk id="45" creationId="{4BDB02A6-6A58-439E-AA69-FAFD9611FECF}"/>
          </ac:spMkLst>
        </pc:spChg>
        <pc:spChg chg="add mod">
          <ac:chgData name="Thomas Kebaïli" userId="1ee579ca-d541-4b85-8eda-70709f6bdf3c" providerId="ADAL" clId="{FFD83104-0BB6-491C-9748-008EC510E89C}" dt="2019-11-28T16:52:34.060" v="752" actId="2711"/>
          <ac:spMkLst>
            <pc:docMk/>
            <pc:sldMk cId="443606827" sldId="297"/>
            <ac:spMk id="50" creationId="{2B65999F-3284-499A-B650-3A8C552BAF6B}"/>
          </ac:spMkLst>
        </pc:spChg>
        <pc:spChg chg="mod topLvl">
          <ac:chgData name="Thomas Kebaïli" userId="1ee579ca-d541-4b85-8eda-70709f6bdf3c" providerId="ADAL" clId="{FFD83104-0BB6-491C-9748-008EC510E89C}" dt="2019-11-28T20:57:06.307" v="913" actId="14100"/>
          <ac:spMkLst>
            <pc:docMk/>
            <pc:sldMk cId="443606827" sldId="297"/>
            <ac:spMk id="52" creationId="{468ACF95-047D-4993-9E92-183CCB466701}"/>
          </ac:spMkLst>
        </pc:spChg>
        <pc:spChg chg="del mod topLvl">
          <ac:chgData name="Thomas Kebaïli" userId="1ee579ca-d541-4b85-8eda-70709f6bdf3c" providerId="ADAL" clId="{FFD83104-0BB6-491C-9748-008EC510E89C}" dt="2019-11-28T16:56:16.792" v="866" actId="478"/>
          <ac:spMkLst>
            <pc:docMk/>
            <pc:sldMk cId="443606827" sldId="297"/>
            <ac:spMk id="53" creationId="{233F1A71-27E2-4822-A8E7-8A9E354F8FAB}"/>
          </ac:spMkLst>
        </pc:spChg>
        <pc:spChg chg="add mod">
          <ac:chgData name="Thomas Kebaïli" userId="1ee579ca-d541-4b85-8eda-70709f6bdf3c" providerId="ADAL" clId="{FFD83104-0BB6-491C-9748-008EC510E89C}" dt="2019-11-28T16:52:34.060" v="752" actId="2711"/>
          <ac:spMkLst>
            <pc:docMk/>
            <pc:sldMk cId="443606827" sldId="297"/>
            <ac:spMk id="61" creationId="{D4F02EA8-E7BB-46EE-B064-8A31C81583A1}"/>
          </ac:spMkLst>
        </pc:spChg>
        <pc:spChg chg="add mod">
          <ac:chgData name="Thomas Kebaïli" userId="1ee579ca-d541-4b85-8eda-70709f6bdf3c" providerId="ADAL" clId="{FFD83104-0BB6-491C-9748-008EC510E89C}" dt="2019-11-28T16:52:34.060" v="752" actId="2711"/>
          <ac:spMkLst>
            <pc:docMk/>
            <pc:sldMk cId="443606827" sldId="297"/>
            <ac:spMk id="62" creationId="{DBB00FB5-D1D4-4944-ACA0-D6BA1CABAB67}"/>
          </ac:spMkLst>
        </pc:spChg>
        <pc:spChg chg="add mod">
          <ac:chgData name="Thomas Kebaïli" userId="1ee579ca-d541-4b85-8eda-70709f6bdf3c" providerId="ADAL" clId="{FFD83104-0BB6-491C-9748-008EC510E89C}" dt="2019-11-28T16:52:34.060" v="752" actId="2711"/>
          <ac:spMkLst>
            <pc:docMk/>
            <pc:sldMk cId="443606827" sldId="297"/>
            <ac:spMk id="63" creationId="{68381C52-D84E-44B0-B9C7-4991DA6A527D}"/>
          </ac:spMkLst>
        </pc:spChg>
        <pc:spChg chg="del">
          <ac:chgData name="Thomas Kebaïli" userId="1ee579ca-d541-4b85-8eda-70709f6bdf3c" providerId="ADAL" clId="{FFD83104-0BB6-491C-9748-008EC510E89C}" dt="2019-11-28T16:48:19.469" v="732" actId="478"/>
          <ac:spMkLst>
            <pc:docMk/>
            <pc:sldMk cId="443606827" sldId="297"/>
            <ac:spMk id="67" creationId="{4C6655AC-1D81-4EA4-BE65-B0D91859642F}"/>
          </ac:spMkLst>
        </pc:spChg>
        <pc:spChg chg="mod">
          <ac:chgData name="Thomas Kebaïli" userId="1ee579ca-d541-4b85-8eda-70709f6bdf3c" providerId="ADAL" clId="{FFD83104-0BB6-491C-9748-008EC510E89C}" dt="2019-11-28T16:48:17.888" v="731" actId="20577"/>
          <ac:spMkLst>
            <pc:docMk/>
            <pc:sldMk cId="443606827" sldId="297"/>
            <ac:spMk id="71" creationId="{4BD48F5A-6B95-4BB9-929C-40B357F3883B}"/>
          </ac:spMkLst>
        </pc:spChg>
        <pc:spChg chg="mod">
          <ac:chgData name="Thomas Kebaïli" userId="1ee579ca-d541-4b85-8eda-70709f6bdf3c" providerId="ADAL" clId="{FFD83104-0BB6-491C-9748-008EC510E89C}" dt="2019-11-28T16:48:16.772" v="730" actId="20577"/>
          <ac:spMkLst>
            <pc:docMk/>
            <pc:sldMk cId="443606827" sldId="297"/>
            <ac:spMk id="75" creationId="{929D5B82-39DE-43E3-9D63-4CCEA0C4EB02}"/>
          </ac:spMkLst>
        </pc:spChg>
        <pc:spChg chg="mod">
          <ac:chgData name="Thomas Kebaïli" userId="1ee579ca-d541-4b85-8eda-70709f6bdf3c" providerId="ADAL" clId="{FFD83104-0BB6-491C-9748-008EC510E89C}" dt="2019-11-28T16:48:15.354" v="729" actId="20577"/>
          <ac:spMkLst>
            <pc:docMk/>
            <pc:sldMk cId="443606827" sldId="297"/>
            <ac:spMk id="79" creationId="{D4AADAC6-87B3-4F45-B4F4-6C2C8B8D5DBD}"/>
          </ac:spMkLst>
        </pc:spChg>
        <pc:spChg chg="add mod">
          <ac:chgData name="Thomas Kebaïli" userId="1ee579ca-d541-4b85-8eda-70709f6bdf3c" providerId="ADAL" clId="{FFD83104-0BB6-491C-9748-008EC510E89C}" dt="2019-11-28T21:20:09.541" v="1053" actId="20577"/>
          <ac:spMkLst>
            <pc:docMk/>
            <pc:sldMk cId="443606827" sldId="297"/>
            <ac:spMk id="95" creationId="{115094DE-8573-43D8-9E92-970B553D34CE}"/>
          </ac:spMkLst>
        </pc:spChg>
        <pc:spChg chg="add mod">
          <ac:chgData name="Thomas Kebaïli" userId="1ee579ca-d541-4b85-8eda-70709f6bdf3c" providerId="ADAL" clId="{FFD83104-0BB6-491C-9748-008EC510E89C}" dt="2019-11-28T20:59:44.627" v="956" actId="2711"/>
          <ac:spMkLst>
            <pc:docMk/>
            <pc:sldMk cId="443606827" sldId="297"/>
            <ac:spMk id="96" creationId="{BED0A231-B01E-463D-8CA9-C614765A876A}"/>
          </ac:spMkLst>
        </pc:spChg>
        <pc:spChg chg="add mod">
          <ac:chgData name="Thomas Kebaïli" userId="1ee579ca-d541-4b85-8eda-70709f6bdf3c" providerId="ADAL" clId="{FFD83104-0BB6-491C-9748-008EC510E89C}" dt="2019-11-28T16:52:34.060" v="752" actId="2711"/>
          <ac:spMkLst>
            <pc:docMk/>
            <pc:sldMk cId="443606827" sldId="297"/>
            <ac:spMk id="97" creationId="{5A079302-5CA1-4479-B1B2-3AF3F6381930}"/>
          </ac:spMkLst>
        </pc:spChg>
        <pc:spChg chg="add mod">
          <ac:chgData name="Thomas Kebaïli" userId="1ee579ca-d541-4b85-8eda-70709f6bdf3c" providerId="ADAL" clId="{FFD83104-0BB6-491C-9748-008EC510E89C}" dt="2019-11-28T21:18:26.886" v="1025" actId="20577"/>
          <ac:spMkLst>
            <pc:docMk/>
            <pc:sldMk cId="443606827" sldId="297"/>
            <ac:spMk id="98" creationId="{EF7E14F9-73AB-4386-80EA-279324D907AA}"/>
          </ac:spMkLst>
        </pc:spChg>
        <pc:spChg chg="add mod">
          <ac:chgData name="Thomas Kebaïli" userId="1ee579ca-d541-4b85-8eda-70709f6bdf3c" providerId="ADAL" clId="{FFD83104-0BB6-491C-9748-008EC510E89C}" dt="2019-11-28T16:52:34.060" v="752" actId="2711"/>
          <ac:spMkLst>
            <pc:docMk/>
            <pc:sldMk cId="443606827" sldId="297"/>
            <ac:spMk id="99" creationId="{E6EAF937-E13A-4319-B796-9A344D9EEB40}"/>
          </ac:spMkLst>
        </pc:spChg>
        <pc:spChg chg="add mod">
          <ac:chgData name="Thomas Kebaïli" userId="1ee579ca-d541-4b85-8eda-70709f6bdf3c" providerId="ADAL" clId="{FFD83104-0BB6-491C-9748-008EC510E89C}" dt="2019-11-28T21:18:30.761" v="1027" actId="20577"/>
          <ac:spMkLst>
            <pc:docMk/>
            <pc:sldMk cId="443606827" sldId="297"/>
            <ac:spMk id="100" creationId="{013793AD-CAC0-46BD-BEE3-9AAA35ACBDC9}"/>
          </ac:spMkLst>
        </pc:spChg>
        <pc:spChg chg="add mod">
          <ac:chgData name="Thomas Kebaïli" userId="1ee579ca-d541-4b85-8eda-70709f6bdf3c" providerId="ADAL" clId="{FFD83104-0BB6-491C-9748-008EC510E89C}" dt="2019-11-28T16:52:34.060" v="752" actId="2711"/>
          <ac:spMkLst>
            <pc:docMk/>
            <pc:sldMk cId="443606827" sldId="297"/>
            <ac:spMk id="101" creationId="{D27A76E5-B5E8-4A38-9541-2A704652D67F}"/>
          </ac:spMkLst>
        </pc:spChg>
        <pc:spChg chg="add mod">
          <ac:chgData name="Thomas Kebaïli" userId="1ee579ca-d541-4b85-8eda-70709f6bdf3c" providerId="ADAL" clId="{FFD83104-0BB6-491C-9748-008EC510E89C}" dt="2019-11-28T21:18:44.952" v="1033" actId="20577"/>
          <ac:spMkLst>
            <pc:docMk/>
            <pc:sldMk cId="443606827" sldId="297"/>
            <ac:spMk id="102" creationId="{CD78FC0C-359F-4086-A623-0CD7F92BB964}"/>
          </ac:spMkLst>
        </pc:spChg>
        <pc:spChg chg="add mod">
          <ac:chgData name="Thomas Kebaïli" userId="1ee579ca-d541-4b85-8eda-70709f6bdf3c" providerId="ADAL" clId="{FFD83104-0BB6-491C-9748-008EC510E89C}" dt="2019-11-28T20:59:01.726" v="946" actId="20577"/>
          <ac:spMkLst>
            <pc:docMk/>
            <pc:sldMk cId="443606827" sldId="297"/>
            <ac:spMk id="103" creationId="{8F21D822-48D4-427B-B95C-784487684E3B}"/>
          </ac:spMkLst>
        </pc:spChg>
        <pc:spChg chg="add mod">
          <ac:chgData name="Thomas Kebaïli" userId="1ee579ca-d541-4b85-8eda-70709f6bdf3c" providerId="ADAL" clId="{FFD83104-0BB6-491C-9748-008EC510E89C}" dt="2019-11-28T21:04:35.192" v="979" actId="20577"/>
          <ac:spMkLst>
            <pc:docMk/>
            <pc:sldMk cId="443606827" sldId="297"/>
            <ac:spMk id="104" creationId="{30A40EBF-9700-48AD-A892-61D66D542933}"/>
          </ac:spMkLst>
        </pc:spChg>
        <pc:spChg chg="add mod">
          <ac:chgData name="Thomas Kebaïli" userId="1ee579ca-d541-4b85-8eda-70709f6bdf3c" providerId="ADAL" clId="{FFD83104-0BB6-491C-9748-008EC510E89C}" dt="2019-11-28T21:18:19.984" v="1021" actId="20577"/>
          <ac:spMkLst>
            <pc:docMk/>
            <pc:sldMk cId="443606827" sldId="297"/>
            <ac:spMk id="105" creationId="{1F5DFF6A-098C-472A-A399-80ABD341875C}"/>
          </ac:spMkLst>
        </pc:spChg>
        <pc:spChg chg="add mod">
          <ac:chgData name="Thomas Kebaïli" userId="1ee579ca-d541-4b85-8eda-70709f6bdf3c" providerId="ADAL" clId="{FFD83104-0BB6-491C-9748-008EC510E89C}" dt="2019-11-28T21:20:06.727" v="1051" actId="20577"/>
          <ac:spMkLst>
            <pc:docMk/>
            <pc:sldMk cId="443606827" sldId="297"/>
            <ac:spMk id="106" creationId="{D742CD7D-585A-4B65-9E13-03957ADA0FA6}"/>
          </ac:spMkLst>
        </pc:spChg>
        <pc:spChg chg="add mod">
          <ac:chgData name="Thomas Kebaïli" userId="1ee579ca-d541-4b85-8eda-70709f6bdf3c" providerId="ADAL" clId="{FFD83104-0BB6-491C-9748-008EC510E89C}" dt="2019-11-28T22:09:44.950" v="1104" actId="20577"/>
          <ac:spMkLst>
            <pc:docMk/>
            <pc:sldMk cId="443606827" sldId="297"/>
            <ac:spMk id="107" creationId="{31D5D776-2CBF-4C07-A12E-D1ADEE0F1D47}"/>
          </ac:spMkLst>
        </pc:spChg>
        <pc:spChg chg="add mod">
          <ac:chgData name="Thomas Kebaïli" userId="1ee579ca-d541-4b85-8eda-70709f6bdf3c" providerId="ADAL" clId="{FFD83104-0BB6-491C-9748-008EC510E89C}" dt="2019-11-28T21:19:43.999" v="1047" actId="20577"/>
          <ac:spMkLst>
            <pc:docMk/>
            <pc:sldMk cId="443606827" sldId="297"/>
            <ac:spMk id="108" creationId="{541EE86A-4E5B-4CBE-A173-F3453475C422}"/>
          </ac:spMkLst>
        </pc:spChg>
        <pc:spChg chg="add del mod">
          <ac:chgData name="Thomas Kebaïli" userId="1ee579ca-d541-4b85-8eda-70709f6bdf3c" providerId="ADAL" clId="{FFD83104-0BB6-491C-9748-008EC510E89C}" dt="2019-11-28T16:53:44.540" v="796" actId="478"/>
          <ac:spMkLst>
            <pc:docMk/>
            <pc:sldMk cId="443606827" sldId="297"/>
            <ac:spMk id="109" creationId="{4E3CDF77-E2A7-4B75-971D-C0E24BA62A59}"/>
          </ac:spMkLst>
        </pc:spChg>
        <pc:spChg chg="mod topLvl">
          <ac:chgData name="Thomas Kebaïli" userId="1ee579ca-d541-4b85-8eda-70709f6bdf3c" providerId="ADAL" clId="{FFD83104-0BB6-491C-9748-008EC510E89C}" dt="2019-11-28T16:54:59.709" v="819" actId="20577"/>
          <ac:spMkLst>
            <pc:docMk/>
            <pc:sldMk cId="443606827" sldId="297"/>
            <ac:spMk id="111" creationId="{A5618589-5519-4BE2-A5A4-7874A812E25B}"/>
          </ac:spMkLst>
        </pc:spChg>
        <pc:spChg chg="del topLvl">
          <ac:chgData name="Thomas Kebaïli" userId="1ee579ca-d541-4b85-8eda-70709f6bdf3c" providerId="ADAL" clId="{FFD83104-0BB6-491C-9748-008EC510E89C}" dt="2019-11-28T16:53:41.204" v="795" actId="478"/>
          <ac:spMkLst>
            <pc:docMk/>
            <pc:sldMk cId="443606827" sldId="297"/>
            <ac:spMk id="112" creationId="{4EF807AE-5259-417D-BA51-E5455B60C0E3}"/>
          </ac:spMkLst>
        </pc:spChg>
        <pc:spChg chg="add del mod topLvl">
          <ac:chgData name="Thomas Kebaïli" userId="1ee579ca-d541-4b85-8eda-70709f6bdf3c" providerId="ADAL" clId="{FFD83104-0BB6-491C-9748-008EC510E89C}" dt="2019-11-28T16:55:12.030" v="832" actId="14100"/>
          <ac:spMkLst>
            <pc:docMk/>
            <pc:sldMk cId="443606827" sldId="297"/>
            <ac:spMk id="114" creationId="{5CB472BE-3172-4A8A-A7C0-785ED8E2CB47}"/>
          </ac:spMkLst>
        </pc:spChg>
        <pc:spChg chg="del mod topLvl">
          <ac:chgData name="Thomas Kebaïli" userId="1ee579ca-d541-4b85-8eda-70709f6bdf3c" providerId="ADAL" clId="{FFD83104-0BB6-491C-9748-008EC510E89C}" dt="2019-11-28T16:53:53.542" v="800" actId="478"/>
          <ac:spMkLst>
            <pc:docMk/>
            <pc:sldMk cId="443606827" sldId="297"/>
            <ac:spMk id="115" creationId="{BE3E31BC-99C1-4F70-89EB-42326866A2C1}"/>
          </ac:spMkLst>
        </pc:spChg>
        <pc:spChg chg="add del mod">
          <ac:chgData name="Thomas Kebaïli" userId="1ee579ca-d541-4b85-8eda-70709f6bdf3c" providerId="ADAL" clId="{FFD83104-0BB6-491C-9748-008EC510E89C}" dt="2019-11-28T16:55:33.178" v="840"/>
          <ac:spMkLst>
            <pc:docMk/>
            <pc:sldMk cId="443606827" sldId="297"/>
            <ac:spMk id="116" creationId="{46CF2C75-C63B-4D92-93DF-BF01372786AC}"/>
          </ac:spMkLst>
        </pc:spChg>
        <pc:spChg chg="mod topLvl">
          <ac:chgData name="Thomas Kebaïli" userId="1ee579ca-d541-4b85-8eda-70709f6bdf3c" providerId="ADAL" clId="{FFD83104-0BB6-491C-9748-008EC510E89C}" dt="2019-11-28T21:04:25.250" v="973" actId="20577"/>
          <ac:spMkLst>
            <pc:docMk/>
            <pc:sldMk cId="443606827" sldId="297"/>
            <ac:spMk id="118" creationId="{D6464CD4-0A3E-4E2D-B104-3C976CA3C7DA}"/>
          </ac:spMkLst>
        </pc:spChg>
        <pc:spChg chg="del topLvl">
          <ac:chgData name="Thomas Kebaïli" userId="1ee579ca-d541-4b85-8eda-70709f6bdf3c" providerId="ADAL" clId="{FFD83104-0BB6-491C-9748-008EC510E89C}" dt="2019-11-28T16:55:52.770" v="857" actId="478"/>
          <ac:spMkLst>
            <pc:docMk/>
            <pc:sldMk cId="443606827" sldId="297"/>
            <ac:spMk id="119" creationId="{E38BAFCE-1D0B-4538-893F-6A557DE292FA}"/>
          </ac:spMkLst>
        </pc:spChg>
        <pc:spChg chg="mod topLvl">
          <ac:chgData name="Thomas Kebaïli" userId="1ee579ca-d541-4b85-8eda-70709f6bdf3c" providerId="ADAL" clId="{FFD83104-0BB6-491C-9748-008EC510E89C}" dt="2019-11-28T21:04:28.284" v="975" actId="20577"/>
          <ac:spMkLst>
            <pc:docMk/>
            <pc:sldMk cId="443606827" sldId="297"/>
            <ac:spMk id="121" creationId="{0C75B310-606E-4231-9105-823DDB913847}"/>
          </ac:spMkLst>
        </pc:spChg>
        <pc:spChg chg="del topLvl">
          <ac:chgData name="Thomas Kebaïli" userId="1ee579ca-d541-4b85-8eda-70709f6bdf3c" providerId="ADAL" clId="{FFD83104-0BB6-491C-9748-008EC510E89C}" dt="2019-11-28T16:55:54.943" v="858" actId="478"/>
          <ac:spMkLst>
            <pc:docMk/>
            <pc:sldMk cId="443606827" sldId="297"/>
            <ac:spMk id="122" creationId="{F5AA9CED-DC0E-4D1F-80B1-0FE334D495CD}"/>
          </ac:spMkLst>
        </pc:spChg>
        <pc:spChg chg="mod topLvl">
          <ac:chgData name="Thomas Kebaïli" userId="1ee579ca-d541-4b85-8eda-70709f6bdf3c" providerId="ADAL" clId="{FFD83104-0BB6-491C-9748-008EC510E89C}" dt="2019-11-28T21:04:32.524" v="977" actId="20577"/>
          <ac:spMkLst>
            <pc:docMk/>
            <pc:sldMk cId="443606827" sldId="297"/>
            <ac:spMk id="124" creationId="{202FBCD1-EDEC-4F0E-89BF-B49F7C036B9B}"/>
          </ac:spMkLst>
        </pc:spChg>
        <pc:spChg chg="del topLvl">
          <ac:chgData name="Thomas Kebaïli" userId="1ee579ca-d541-4b85-8eda-70709f6bdf3c" providerId="ADAL" clId="{FFD83104-0BB6-491C-9748-008EC510E89C}" dt="2019-11-28T16:55:57.032" v="859" actId="478"/>
          <ac:spMkLst>
            <pc:docMk/>
            <pc:sldMk cId="443606827" sldId="297"/>
            <ac:spMk id="125" creationId="{229D528D-1507-442B-AC4E-E170B3B9500C}"/>
          </ac:spMkLst>
        </pc:spChg>
        <pc:spChg chg="mod topLvl">
          <ac:chgData name="Thomas Kebaïli" userId="1ee579ca-d541-4b85-8eda-70709f6bdf3c" providerId="ADAL" clId="{FFD83104-0BB6-491C-9748-008EC510E89C}" dt="2019-11-28T16:55:04.617" v="825" actId="20577"/>
          <ac:spMkLst>
            <pc:docMk/>
            <pc:sldMk cId="443606827" sldId="297"/>
            <ac:spMk id="127" creationId="{0C4F53B6-DE24-4756-B191-A3BA8624A97B}"/>
          </ac:spMkLst>
        </pc:spChg>
        <pc:spChg chg="del topLvl">
          <ac:chgData name="Thomas Kebaïli" userId="1ee579ca-d541-4b85-8eda-70709f6bdf3c" providerId="ADAL" clId="{FFD83104-0BB6-491C-9748-008EC510E89C}" dt="2019-11-28T16:53:46.281" v="797" actId="478"/>
          <ac:spMkLst>
            <pc:docMk/>
            <pc:sldMk cId="443606827" sldId="297"/>
            <ac:spMk id="128" creationId="{5013B02B-6F7B-41E7-B050-2A5625CCF4A0}"/>
          </ac:spMkLst>
        </pc:spChg>
        <pc:spChg chg="add del mod">
          <ac:chgData name="Thomas Kebaïli" userId="1ee579ca-d541-4b85-8eda-70709f6bdf3c" providerId="ADAL" clId="{FFD83104-0BB6-491C-9748-008EC510E89C}" dt="2019-11-28T21:07:51.697" v="1016" actId="478"/>
          <ac:spMkLst>
            <pc:docMk/>
            <pc:sldMk cId="443606827" sldId="297"/>
            <ac:spMk id="129" creationId="{C3DF0390-81A8-4060-BE0D-4F7BE4776425}"/>
          </ac:spMkLst>
        </pc:spChg>
        <pc:spChg chg="add mod">
          <ac:chgData name="Thomas Kebaïli" userId="1ee579ca-d541-4b85-8eda-70709f6bdf3c" providerId="ADAL" clId="{FFD83104-0BB6-491C-9748-008EC510E89C}" dt="2019-11-28T16:52:34.060" v="752" actId="2711"/>
          <ac:spMkLst>
            <pc:docMk/>
            <pc:sldMk cId="443606827" sldId="297"/>
            <ac:spMk id="145" creationId="{8C983C6E-CDB7-4BB3-8F5F-7F941D830347}"/>
          </ac:spMkLst>
        </pc:spChg>
        <pc:spChg chg="add mod">
          <ac:chgData name="Thomas Kebaïli" userId="1ee579ca-d541-4b85-8eda-70709f6bdf3c" providerId="ADAL" clId="{FFD83104-0BB6-491C-9748-008EC510E89C}" dt="2019-11-28T16:52:34.060" v="752" actId="2711"/>
          <ac:spMkLst>
            <pc:docMk/>
            <pc:sldMk cId="443606827" sldId="297"/>
            <ac:spMk id="146" creationId="{1FB19C00-6991-4F1F-B2A2-C882B907382B}"/>
          </ac:spMkLst>
        </pc:spChg>
        <pc:spChg chg="add mod">
          <ac:chgData name="Thomas Kebaïli" userId="1ee579ca-d541-4b85-8eda-70709f6bdf3c" providerId="ADAL" clId="{FFD83104-0BB6-491C-9748-008EC510E89C}" dt="2019-11-28T21:19:09.124" v="1037" actId="20577"/>
          <ac:spMkLst>
            <pc:docMk/>
            <pc:sldMk cId="443606827" sldId="297"/>
            <ac:spMk id="147" creationId="{87E582A7-49F7-4B5E-AE1E-0AA46D66719D}"/>
          </ac:spMkLst>
        </pc:spChg>
        <pc:spChg chg="add del mod">
          <ac:chgData name="Thomas Kebaïli" userId="1ee579ca-d541-4b85-8eda-70709f6bdf3c" providerId="ADAL" clId="{FFD83104-0BB6-491C-9748-008EC510E89C}" dt="2019-11-28T21:07:49.414" v="1015" actId="478"/>
          <ac:spMkLst>
            <pc:docMk/>
            <pc:sldMk cId="443606827" sldId="297"/>
            <ac:spMk id="148" creationId="{C64D3A26-1144-4372-85D5-F91FF7B3EE90}"/>
          </ac:spMkLst>
        </pc:spChg>
        <pc:spChg chg="add mod">
          <ac:chgData name="Thomas Kebaïli" userId="1ee579ca-d541-4b85-8eda-70709f6bdf3c" providerId="ADAL" clId="{FFD83104-0BB6-491C-9748-008EC510E89C}" dt="2019-11-28T21:19:18.252" v="1042" actId="20577"/>
          <ac:spMkLst>
            <pc:docMk/>
            <pc:sldMk cId="443606827" sldId="297"/>
            <ac:spMk id="149" creationId="{C53702BB-4533-4BFA-8049-2980100CB1F4}"/>
          </ac:spMkLst>
        </pc:spChg>
        <pc:spChg chg="add mod">
          <ac:chgData name="Thomas Kebaïli" userId="1ee579ca-d541-4b85-8eda-70709f6bdf3c" providerId="ADAL" clId="{FFD83104-0BB6-491C-9748-008EC510E89C}" dt="2019-11-28T16:52:34.060" v="752" actId="2711"/>
          <ac:spMkLst>
            <pc:docMk/>
            <pc:sldMk cId="443606827" sldId="297"/>
            <ac:spMk id="150" creationId="{DC594E01-4787-4B14-A8EB-CB32916243EB}"/>
          </ac:spMkLst>
        </pc:spChg>
        <pc:spChg chg="add mod">
          <ac:chgData name="Thomas Kebaïli" userId="1ee579ca-d541-4b85-8eda-70709f6bdf3c" providerId="ADAL" clId="{FFD83104-0BB6-491C-9748-008EC510E89C}" dt="2019-11-28T16:52:34.060" v="752" actId="2711"/>
          <ac:spMkLst>
            <pc:docMk/>
            <pc:sldMk cId="443606827" sldId="297"/>
            <ac:spMk id="151" creationId="{782B91D9-7900-4338-8FA7-41DC63222A95}"/>
          </ac:spMkLst>
        </pc:spChg>
        <pc:spChg chg="add mod">
          <ac:chgData name="Thomas Kebaïli" userId="1ee579ca-d541-4b85-8eda-70709f6bdf3c" providerId="ADAL" clId="{FFD83104-0BB6-491C-9748-008EC510E89C}" dt="2019-11-28T22:09:33.428" v="1102" actId="20577"/>
          <ac:spMkLst>
            <pc:docMk/>
            <pc:sldMk cId="443606827" sldId="297"/>
            <ac:spMk id="152" creationId="{2DA1210A-0E7A-4BE4-A79D-5EBDDDFF6F16}"/>
          </ac:spMkLst>
        </pc:spChg>
        <pc:spChg chg="add del mod">
          <ac:chgData name="Thomas Kebaïli" userId="1ee579ca-d541-4b85-8eda-70709f6bdf3c" providerId="ADAL" clId="{FFD83104-0BB6-491C-9748-008EC510E89C}" dt="2019-11-28T21:07:46.131" v="1014" actId="478"/>
          <ac:spMkLst>
            <pc:docMk/>
            <pc:sldMk cId="443606827" sldId="297"/>
            <ac:spMk id="153" creationId="{45874ED7-03E1-4441-94A5-B96765D2230A}"/>
          </ac:spMkLst>
        </pc:spChg>
        <pc:spChg chg="add mod">
          <ac:chgData name="Thomas Kebaïli" userId="1ee579ca-d541-4b85-8eda-70709f6bdf3c" providerId="ADAL" clId="{FFD83104-0BB6-491C-9748-008EC510E89C}" dt="2019-11-28T16:52:34.060" v="752" actId="2711"/>
          <ac:spMkLst>
            <pc:docMk/>
            <pc:sldMk cId="443606827" sldId="297"/>
            <ac:spMk id="154" creationId="{8A0B9F3A-46FF-4F62-BA0E-4C0EE59BBC5B}"/>
          </ac:spMkLst>
        </pc:spChg>
        <pc:spChg chg="add mod">
          <ac:chgData name="Thomas Kebaïli" userId="1ee579ca-d541-4b85-8eda-70709f6bdf3c" providerId="ADAL" clId="{FFD83104-0BB6-491C-9748-008EC510E89C}" dt="2019-11-28T16:55:41.673" v="855" actId="1037"/>
          <ac:spMkLst>
            <pc:docMk/>
            <pc:sldMk cId="443606827" sldId="297"/>
            <ac:spMk id="155" creationId="{5D2C02D1-2B58-4940-9BD6-696FBD420FD8}"/>
          </ac:spMkLst>
        </pc:spChg>
        <pc:spChg chg="add mod">
          <ac:chgData name="Thomas Kebaïli" userId="1ee579ca-d541-4b85-8eda-70709f6bdf3c" providerId="ADAL" clId="{FFD83104-0BB6-491C-9748-008EC510E89C}" dt="2019-11-28T16:55:41.673" v="855" actId="1037"/>
          <ac:spMkLst>
            <pc:docMk/>
            <pc:sldMk cId="443606827" sldId="297"/>
            <ac:spMk id="156" creationId="{8F8C4785-D621-4521-AD49-AF33BA9F8EEE}"/>
          </ac:spMkLst>
        </pc:spChg>
        <pc:spChg chg="add mod">
          <ac:chgData name="Thomas Kebaïli" userId="1ee579ca-d541-4b85-8eda-70709f6bdf3c" providerId="ADAL" clId="{FFD83104-0BB6-491C-9748-008EC510E89C}" dt="2019-11-28T16:55:41.673" v="855" actId="1037"/>
          <ac:spMkLst>
            <pc:docMk/>
            <pc:sldMk cId="443606827" sldId="297"/>
            <ac:spMk id="157" creationId="{9BB55351-5448-4438-ACA5-FE3740578B90}"/>
          </ac:spMkLst>
        </pc:spChg>
        <pc:spChg chg="add mod">
          <ac:chgData name="Thomas Kebaïli" userId="1ee579ca-d541-4b85-8eda-70709f6bdf3c" providerId="ADAL" clId="{FFD83104-0BB6-491C-9748-008EC510E89C}" dt="2019-11-28T16:55:41.673" v="855" actId="1037"/>
          <ac:spMkLst>
            <pc:docMk/>
            <pc:sldMk cId="443606827" sldId="297"/>
            <ac:spMk id="158" creationId="{E433E001-F197-462C-9D36-4484829CDF04}"/>
          </ac:spMkLst>
        </pc:spChg>
        <pc:spChg chg="add mod">
          <ac:chgData name="Thomas Kebaïli" userId="1ee579ca-d541-4b85-8eda-70709f6bdf3c" providerId="ADAL" clId="{FFD83104-0BB6-491C-9748-008EC510E89C}" dt="2019-11-28T21:04:07.543" v="969" actId="20577"/>
          <ac:spMkLst>
            <pc:docMk/>
            <pc:sldMk cId="443606827" sldId="297"/>
            <ac:spMk id="159" creationId="{99496C6E-7E10-41D5-BDBF-9DA1F70A7E0C}"/>
          </ac:spMkLst>
        </pc:spChg>
        <pc:spChg chg="add mod">
          <ac:chgData name="Thomas Kebaïli" userId="1ee579ca-d541-4b85-8eda-70709f6bdf3c" providerId="ADAL" clId="{FFD83104-0BB6-491C-9748-008EC510E89C}" dt="2019-11-28T21:04:00.664" v="966" actId="20577"/>
          <ac:spMkLst>
            <pc:docMk/>
            <pc:sldMk cId="443606827" sldId="297"/>
            <ac:spMk id="160" creationId="{568A382A-3C9E-44BD-A819-F46DEFCAF10C}"/>
          </ac:spMkLst>
        </pc:spChg>
        <pc:spChg chg="add mod">
          <ac:chgData name="Thomas Kebaïli" userId="1ee579ca-d541-4b85-8eda-70709f6bdf3c" providerId="ADAL" clId="{FFD83104-0BB6-491C-9748-008EC510E89C}" dt="2019-11-28T21:05:15.786" v="989" actId="20577"/>
          <ac:spMkLst>
            <pc:docMk/>
            <pc:sldMk cId="443606827" sldId="297"/>
            <ac:spMk id="161" creationId="{BCEC0F64-F543-47D3-91D5-405A71B95E35}"/>
          </ac:spMkLst>
        </pc:spChg>
        <pc:spChg chg="add mod">
          <ac:chgData name="Thomas Kebaïli" userId="1ee579ca-d541-4b85-8eda-70709f6bdf3c" providerId="ADAL" clId="{FFD83104-0BB6-491C-9748-008EC510E89C}" dt="2019-11-28T20:57:09.176" v="914" actId="20577"/>
          <ac:spMkLst>
            <pc:docMk/>
            <pc:sldMk cId="443606827" sldId="297"/>
            <ac:spMk id="181" creationId="{41450FDC-7779-498E-A5A8-1C4F16B0101C}"/>
          </ac:spMkLst>
        </pc:spChg>
        <pc:grpChg chg="add mod">
          <ac:chgData name="Thomas Kebaïli" userId="1ee579ca-d541-4b85-8eda-70709f6bdf3c" providerId="ADAL" clId="{FFD83104-0BB6-491C-9748-008EC510E89C}" dt="2019-11-28T16:52:34.060" v="752" actId="2711"/>
          <ac:grpSpMkLst>
            <pc:docMk/>
            <pc:sldMk cId="443606827" sldId="297"/>
            <ac:grpSpMk id="7" creationId="{9A818E6B-3253-409B-A946-5AEE2F660C3E}"/>
          </ac:grpSpMkLst>
        </pc:grpChg>
        <pc:grpChg chg="add mod">
          <ac:chgData name="Thomas Kebaïli" userId="1ee579ca-d541-4b85-8eda-70709f6bdf3c" providerId="ADAL" clId="{FFD83104-0BB6-491C-9748-008EC510E89C}" dt="2019-11-28T16:52:34.060" v="752" actId="2711"/>
          <ac:grpSpMkLst>
            <pc:docMk/>
            <pc:sldMk cId="443606827" sldId="297"/>
            <ac:grpSpMk id="13" creationId="{CB0F8E0C-435C-47F9-B35C-6837054B2D59}"/>
          </ac:grpSpMkLst>
        </pc:grpChg>
        <pc:grpChg chg="add mod">
          <ac:chgData name="Thomas Kebaïli" userId="1ee579ca-d541-4b85-8eda-70709f6bdf3c" providerId="ADAL" clId="{FFD83104-0BB6-491C-9748-008EC510E89C}" dt="2019-11-28T16:52:34.060" v="752" actId="2711"/>
          <ac:grpSpMkLst>
            <pc:docMk/>
            <pc:sldMk cId="443606827" sldId="297"/>
            <ac:grpSpMk id="18" creationId="{F78D9CE5-0A6F-4677-8B44-031AA9E060C3}"/>
          </ac:grpSpMkLst>
        </pc:grpChg>
        <pc:grpChg chg="add mod">
          <ac:chgData name="Thomas Kebaïli" userId="1ee579ca-d541-4b85-8eda-70709f6bdf3c" providerId="ADAL" clId="{FFD83104-0BB6-491C-9748-008EC510E89C}" dt="2019-11-28T16:52:34.060" v="752" actId="2711"/>
          <ac:grpSpMkLst>
            <pc:docMk/>
            <pc:sldMk cId="443606827" sldId="297"/>
            <ac:grpSpMk id="21" creationId="{DC304073-DF82-4CC2-B830-0B4A9B927FA3}"/>
          </ac:grpSpMkLst>
        </pc:grpChg>
        <pc:grpChg chg="add mod">
          <ac:chgData name="Thomas Kebaïli" userId="1ee579ca-d541-4b85-8eda-70709f6bdf3c" providerId="ADAL" clId="{FFD83104-0BB6-491C-9748-008EC510E89C}" dt="2019-11-28T21:05:05.594" v="980" actId="20577"/>
          <ac:grpSpMkLst>
            <pc:docMk/>
            <pc:sldMk cId="443606827" sldId="297"/>
            <ac:grpSpMk id="24" creationId="{4C5A7FBA-93B6-4D8C-B3F3-152A27D1A444}"/>
          </ac:grpSpMkLst>
        </pc:grpChg>
        <pc:grpChg chg="add mod">
          <ac:chgData name="Thomas Kebaïli" userId="1ee579ca-d541-4b85-8eda-70709f6bdf3c" providerId="ADAL" clId="{FFD83104-0BB6-491C-9748-008EC510E89C}" dt="2019-11-28T16:52:34.060" v="752" actId="2711"/>
          <ac:grpSpMkLst>
            <pc:docMk/>
            <pc:sldMk cId="443606827" sldId="297"/>
            <ac:grpSpMk id="28" creationId="{DC85BD6B-D7CD-4568-96C8-FA3690611E9A}"/>
          </ac:grpSpMkLst>
        </pc:grpChg>
        <pc:grpChg chg="add del mod">
          <ac:chgData name="Thomas Kebaïli" userId="1ee579ca-d541-4b85-8eda-70709f6bdf3c" providerId="ADAL" clId="{FFD83104-0BB6-491C-9748-008EC510E89C}" dt="2019-11-28T16:53:07.215" v="775" actId="478"/>
          <ac:grpSpMkLst>
            <pc:docMk/>
            <pc:sldMk cId="443606827" sldId="297"/>
            <ac:grpSpMk id="35" creationId="{1C463F28-A25E-4974-BF0C-F3BDA49A681D}"/>
          </ac:grpSpMkLst>
        </pc:grpChg>
        <pc:grpChg chg="add del mod">
          <ac:chgData name="Thomas Kebaïli" userId="1ee579ca-d541-4b85-8eda-70709f6bdf3c" providerId="ADAL" clId="{FFD83104-0BB6-491C-9748-008EC510E89C}" dt="2019-11-28T16:53:11.247" v="776" actId="478"/>
          <ac:grpSpMkLst>
            <pc:docMk/>
            <pc:sldMk cId="443606827" sldId="297"/>
            <ac:grpSpMk id="40" creationId="{B6B868F3-44E0-4BF1-B82D-1BB85F2DDC13}"/>
          </ac:grpSpMkLst>
        </pc:grpChg>
        <pc:grpChg chg="add del mod">
          <ac:chgData name="Thomas Kebaïli" userId="1ee579ca-d541-4b85-8eda-70709f6bdf3c" providerId="ADAL" clId="{FFD83104-0BB6-491C-9748-008EC510E89C}" dt="2019-11-28T16:53:14.405" v="777" actId="478"/>
          <ac:grpSpMkLst>
            <pc:docMk/>
            <pc:sldMk cId="443606827" sldId="297"/>
            <ac:grpSpMk id="43" creationId="{E68CA229-4F0A-4366-A223-351A0B47C56B}"/>
          </ac:grpSpMkLst>
        </pc:grpChg>
        <pc:grpChg chg="add mod">
          <ac:chgData name="Thomas Kebaïli" userId="1ee579ca-d541-4b85-8eda-70709f6bdf3c" providerId="ADAL" clId="{FFD83104-0BB6-491C-9748-008EC510E89C}" dt="2019-11-28T16:52:34.060" v="752" actId="2711"/>
          <ac:grpSpMkLst>
            <pc:docMk/>
            <pc:sldMk cId="443606827" sldId="297"/>
            <ac:grpSpMk id="46" creationId="{067124D4-E733-499F-BA53-8209FC97C33A}"/>
          </ac:grpSpMkLst>
        </pc:grpChg>
        <pc:grpChg chg="add del mod">
          <ac:chgData name="Thomas Kebaïli" userId="1ee579ca-d541-4b85-8eda-70709f6bdf3c" providerId="ADAL" clId="{FFD83104-0BB6-491C-9748-008EC510E89C}" dt="2019-11-28T16:56:16.792" v="866" actId="478"/>
          <ac:grpSpMkLst>
            <pc:docMk/>
            <pc:sldMk cId="443606827" sldId="297"/>
            <ac:grpSpMk id="51" creationId="{7F44DB19-4FC7-4893-A24E-BD5630521421}"/>
          </ac:grpSpMkLst>
        </pc:grpChg>
        <pc:grpChg chg="add mod">
          <ac:chgData name="Thomas Kebaïli" userId="1ee579ca-d541-4b85-8eda-70709f6bdf3c" providerId="ADAL" clId="{FFD83104-0BB6-491C-9748-008EC510E89C}" dt="2019-11-28T16:52:34.060" v="752" actId="2711"/>
          <ac:grpSpMkLst>
            <pc:docMk/>
            <pc:sldMk cId="443606827" sldId="297"/>
            <ac:grpSpMk id="54" creationId="{A85F123A-2650-4F33-B239-A34B36267417}"/>
          </ac:grpSpMkLst>
        </pc:grpChg>
        <pc:grpChg chg="add del mod">
          <ac:chgData name="Thomas Kebaïli" userId="1ee579ca-d541-4b85-8eda-70709f6bdf3c" providerId="ADAL" clId="{FFD83104-0BB6-491C-9748-008EC510E89C}" dt="2019-11-28T16:56:32.309" v="878" actId="478"/>
          <ac:grpSpMkLst>
            <pc:docMk/>
            <pc:sldMk cId="443606827" sldId="297"/>
            <ac:grpSpMk id="58" creationId="{11C57308-38F9-44F2-8108-07D5CAF082B7}"/>
          </ac:grpSpMkLst>
        </pc:grpChg>
        <pc:grpChg chg="add mod">
          <ac:chgData name="Thomas Kebaïli" userId="1ee579ca-d541-4b85-8eda-70709f6bdf3c" providerId="ADAL" clId="{FFD83104-0BB6-491C-9748-008EC510E89C}" dt="2019-11-28T16:52:34.060" v="752" actId="2711"/>
          <ac:grpSpMkLst>
            <pc:docMk/>
            <pc:sldMk cId="443606827" sldId="297"/>
            <ac:grpSpMk id="64" creationId="{C3A1DA61-F03F-42E5-AC71-A0AC0F8A96C5}"/>
          </ac:grpSpMkLst>
        </pc:grpChg>
        <pc:grpChg chg="add mod">
          <ac:chgData name="Thomas Kebaïli" userId="1ee579ca-d541-4b85-8eda-70709f6bdf3c" providerId="ADAL" clId="{FFD83104-0BB6-491C-9748-008EC510E89C}" dt="2019-11-28T16:52:34.060" v="752" actId="2711"/>
          <ac:grpSpMkLst>
            <pc:docMk/>
            <pc:sldMk cId="443606827" sldId="297"/>
            <ac:grpSpMk id="68" creationId="{D9E28347-078F-4483-ADA9-AFA29C19DDEB}"/>
          </ac:grpSpMkLst>
        </pc:grpChg>
        <pc:grpChg chg="add mod">
          <ac:chgData name="Thomas Kebaïli" userId="1ee579ca-d541-4b85-8eda-70709f6bdf3c" providerId="ADAL" clId="{FFD83104-0BB6-491C-9748-008EC510E89C}" dt="2019-11-28T16:52:34.060" v="752" actId="2711"/>
          <ac:grpSpMkLst>
            <pc:docMk/>
            <pc:sldMk cId="443606827" sldId="297"/>
            <ac:grpSpMk id="72" creationId="{78C7DBBC-31F2-458C-B6EE-C3631BB7F13D}"/>
          </ac:grpSpMkLst>
        </pc:grpChg>
        <pc:grpChg chg="add mod">
          <ac:chgData name="Thomas Kebaïli" userId="1ee579ca-d541-4b85-8eda-70709f6bdf3c" providerId="ADAL" clId="{FFD83104-0BB6-491C-9748-008EC510E89C}" dt="2019-11-28T16:52:34.060" v="752" actId="2711"/>
          <ac:grpSpMkLst>
            <pc:docMk/>
            <pc:sldMk cId="443606827" sldId="297"/>
            <ac:grpSpMk id="76" creationId="{D5B4465D-14CF-4ED1-9236-A93BEEAE4048}"/>
          </ac:grpSpMkLst>
        </pc:grpChg>
        <pc:grpChg chg="add del mod">
          <ac:chgData name="Thomas Kebaïli" userId="1ee579ca-d541-4b85-8eda-70709f6bdf3c" providerId="ADAL" clId="{FFD83104-0BB6-491C-9748-008EC510E89C}" dt="2019-11-28T16:53:41.204" v="795" actId="478"/>
          <ac:grpSpMkLst>
            <pc:docMk/>
            <pc:sldMk cId="443606827" sldId="297"/>
            <ac:grpSpMk id="110" creationId="{061C98BB-C6E6-4E87-AAAA-669987F56501}"/>
          </ac:grpSpMkLst>
        </pc:grpChg>
        <pc:grpChg chg="add del mod">
          <ac:chgData name="Thomas Kebaïli" userId="1ee579ca-d541-4b85-8eda-70709f6bdf3c" providerId="ADAL" clId="{FFD83104-0BB6-491C-9748-008EC510E89C}" dt="2019-11-28T16:53:53.542" v="800" actId="478"/>
          <ac:grpSpMkLst>
            <pc:docMk/>
            <pc:sldMk cId="443606827" sldId="297"/>
            <ac:grpSpMk id="113" creationId="{DED86702-3182-46CC-AC6B-EA441B730D0E}"/>
          </ac:grpSpMkLst>
        </pc:grpChg>
        <pc:grpChg chg="add del mod">
          <ac:chgData name="Thomas Kebaïli" userId="1ee579ca-d541-4b85-8eda-70709f6bdf3c" providerId="ADAL" clId="{FFD83104-0BB6-491C-9748-008EC510E89C}" dt="2019-11-28T16:55:52.770" v="857" actId="478"/>
          <ac:grpSpMkLst>
            <pc:docMk/>
            <pc:sldMk cId="443606827" sldId="297"/>
            <ac:grpSpMk id="117" creationId="{F96AC537-54E4-4072-A0CE-808815892BAD}"/>
          </ac:grpSpMkLst>
        </pc:grpChg>
        <pc:grpChg chg="add del mod">
          <ac:chgData name="Thomas Kebaïli" userId="1ee579ca-d541-4b85-8eda-70709f6bdf3c" providerId="ADAL" clId="{FFD83104-0BB6-491C-9748-008EC510E89C}" dt="2019-11-28T16:55:54.943" v="858" actId="478"/>
          <ac:grpSpMkLst>
            <pc:docMk/>
            <pc:sldMk cId="443606827" sldId="297"/>
            <ac:grpSpMk id="120" creationId="{D467C6E3-552F-41E2-8D7F-E375BF2AD40E}"/>
          </ac:grpSpMkLst>
        </pc:grpChg>
        <pc:grpChg chg="add del mod">
          <ac:chgData name="Thomas Kebaïli" userId="1ee579ca-d541-4b85-8eda-70709f6bdf3c" providerId="ADAL" clId="{FFD83104-0BB6-491C-9748-008EC510E89C}" dt="2019-11-28T16:55:57.032" v="859" actId="478"/>
          <ac:grpSpMkLst>
            <pc:docMk/>
            <pc:sldMk cId="443606827" sldId="297"/>
            <ac:grpSpMk id="123" creationId="{49FD3307-1976-4451-9C73-6736F1A40805}"/>
          </ac:grpSpMkLst>
        </pc:grpChg>
        <pc:grpChg chg="add del mod">
          <ac:chgData name="Thomas Kebaïli" userId="1ee579ca-d541-4b85-8eda-70709f6bdf3c" providerId="ADAL" clId="{FFD83104-0BB6-491C-9748-008EC510E89C}" dt="2019-11-28T16:53:46.281" v="797" actId="478"/>
          <ac:grpSpMkLst>
            <pc:docMk/>
            <pc:sldMk cId="443606827" sldId="297"/>
            <ac:grpSpMk id="126" creationId="{09151A0D-D60C-490C-A5AE-E20907E17D4A}"/>
          </ac:grpSpMkLst>
        </pc:grpChg>
        <pc:cxnChg chg="add mod">
          <ac:chgData name="Thomas Kebaïli" userId="1ee579ca-d541-4b85-8eda-70709f6bdf3c" providerId="ADAL" clId="{FFD83104-0BB6-491C-9748-008EC510E89C}" dt="2019-11-28T16:52:34.060" v="752" actId="2711"/>
          <ac:cxnSpMkLst>
            <pc:docMk/>
            <pc:sldMk cId="443606827" sldId="297"/>
            <ac:cxnSpMk id="12" creationId="{8516CFCC-A25A-41AC-B8BF-F41EC570BD82}"/>
          </ac:cxnSpMkLst>
        </pc:cxnChg>
        <pc:cxnChg chg="add mod">
          <ac:chgData name="Thomas Kebaïli" userId="1ee579ca-d541-4b85-8eda-70709f6bdf3c" providerId="ADAL" clId="{FFD83104-0BB6-491C-9748-008EC510E89C}" dt="2019-11-28T16:56:32.309" v="878" actId="478"/>
          <ac:cxnSpMkLst>
            <pc:docMk/>
            <pc:sldMk cId="443606827" sldId="297"/>
            <ac:cxnSpMk id="80" creationId="{B5A0EE90-E707-4BFD-9960-83F879A9A55B}"/>
          </ac:cxnSpMkLst>
        </pc:cxnChg>
        <pc:cxnChg chg="add mod">
          <ac:chgData name="Thomas Kebaïli" userId="1ee579ca-d541-4b85-8eda-70709f6bdf3c" providerId="ADAL" clId="{FFD83104-0BB6-491C-9748-008EC510E89C}" dt="2019-11-28T16:55:45.375" v="856" actId="14100"/>
          <ac:cxnSpMkLst>
            <pc:docMk/>
            <pc:sldMk cId="443606827" sldId="297"/>
            <ac:cxnSpMk id="81" creationId="{4C99A0A8-32A6-4239-9DB4-9C7FF5CB44EB}"/>
          </ac:cxnSpMkLst>
        </pc:cxnChg>
        <pc:cxnChg chg="add mod">
          <ac:chgData name="Thomas Kebaïli" userId="1ee579ca-d541-4b85-8eda-70709f6bdf3c" providerId="ADAL" clId="{FFD83104-0BB6-491C-9748-008EC510E89C}" dt="2019-11-28T16:52:34.060" v="752" actId="2711"/>
          <ac:cxnSpMkLst>
            <pc:docMk/>
            <pc:sldMk cId="443606827" sldId="297"/>
            <ac:cxnSpMk id="82" creationId="{301D3BEC-AFF0-4660-AFDB-EA8D498EBAD0}"/>
          </ac:cxnSpMkLst>
        </pc:cxnChg>
        <pc:cxnChg chg="add mod">
          <ac:chgData name="Thomas Kebaïli" userId="1ee579ca-d541-4b85-8eda-70709f6bdf3c" providerId="ADAL" clId="{FFD83104-0BB6-491C-9748-008EC510E89C}" dt="2019-11-28T16:52:34.060" v="752" actId="2711"/>
          <ac:cxnSpMkLst>
            <pc:docMk/>
            <pc:sldMk cId="443606827" sldId="297"/>
            <ac:cxnSpMk id="83" creationId="{68BDE6F4-1945-449F-BE5D-03C7340885E2}"/>
          </ac:cxnSpMkLst>
        </pc:cxnChg>
        <pc:cxnChg chg="add mod">
          <ac:chgData name="Thomas Kebaïli" userId="1ee579ca-d541-4b85-8eda-70709f6bdf3c" providerId="ADAL" clId="{FFD83104-0BB6-491C-9748-008EC510E89C}" dt="2019-11-28T16:52:34.060" v="752" actId="2711"/>
          <ac:cxnSpMkLst>
            <pc:docMk/>
            <pc:sldMk cId="443606827" sldId="297"/>
            <ac:cxnSpMk id="84" creationId="{A8F13C84-CEA6-497E-AE86-581D2A5CBC15}"/>
          </ac:cxnSpMkLst>
        </pc:cxnChg>
        <pc:cxnChg chg="add mod">
          <ac:chgData name="Thomas Kebaïli" userId="1ee579ca-d541-4b85-8eda-70709f6bdf3c" providerId="ADAL" clId="{FFD83104-0BB6-491C-9748-008EC510E89C}" dt="2019-11-28T16:55:45.375" v="856" actId="14100"/>
          <ac:cxnSpMkLst>
            <pc:docMk/>
            <pc:sldMk cId="443606827" sldId="297"/>
            <ac:cxnSpMk id="85" creationId="{7006C3DC-69C4-46E8-A919-563B08F093DA}"/>
          </ac:cxnSpMkLst>
        </pc:cxnChg>
        <pc:cxnChg chg="add mod">
          <ac:chgData name="Thomas Kebaïli" userId="1ee579ca-d541-4b85-8eda-70709f6bdf3c" providerId="ADAL" clId="{FFD83104-0BB6-491C-9748-008EC510E89C}" dt="2019-11-28T16:55:45.375" v="856" actId="14100"/>
          <ac:cxnSpMkLst>
            <pc:docMk/>
            <pc:sldMk cId="443606827" sldId="297"/>
            <ac:cxnSpMk id="86" creationId="{A654187F-D611-4FE3-9B97-8F482FC0D3B1}"/>
          </ac:cxnSpMkLst>
        </pc:cxnChg>
        <pc:cxnChg chg="add mod">
          <ac:chgData name="Thomas Kebaïli" userId="1ee579ca-d541-4b85-8eda-70709f6bdf3c" providerId="ADAL" clId="{FFD83104-0BB6-491C-9748-008EC510E89C}" dt="2019-11-28T16:55:45.375" v="856" actId="14100"/>
          <ac:cxnSpMkLst>
            <pc:docMk/>
            <pc:sldMk cId="443606827" sldId="297"/>
            <ac:cxnSpMk id="87" creationId="{BA6246DB-D3AD-4413-820F-8096240E9DBC}"/>
          </ac:cxnSpMkLst>
        </pc:cxnChg>
        <pc:cxnChg chg="add mod">
          <ac:chgData name="Thomas Kebaïli" userId="1ee579ca-d541-4b85-8eda-70709f6bdf3c" providerId="ADAL" clId="{FFD83104-0BB6-491C-9748-008EC510E89C}" dt="2019-11-28T16:55:45.375" v="856" actId="14100"/>
          <ac:cxnSpMkLst>
            <pc:docMk/>
            <pc:sldMk cId="443606827" sldId="297"/>
            <ac:cxnSpMk id="88" creationId="{EE5166E6-DE26-4E76-B755-7476C7B7E85C}"/>
          </ac:cxnSpMkLst>
        </pc:cxnChg>
        <pc:cxnChg chg="add mod">
          <ac:chgData name="Thomas Kebaïli" userId="1ee579ca-d541-4b85-8eda-70709f6bdf3c" providerId="ADAL" clId="{FFD83104-0BB6-491C-9748-008EC510E89C}" dt="2019-11-28T16:55:45.375" v="856" actId="14100"/>
          <ac:cxnSpMkLst>
            <pc:docMk/>
            <pc:sldMk cId="443606827" sldId="297"/>
            <ac:cxnSpMk id="89" creationId="{C82B9D2B-CA98-4342-8197-5131C0752431}"/>
          </ac:cxnSpMkLst>
        </pc:cxnChg>
        <pc:cxnChg chg="add mod">
          <ac:chgData name="Thomas Kebaïli" userId="1ee579ca-d541-4b85-8eda-70709f6bdf3c" providerId="ADAL" clId="{FFD83104-0BB6-491C-9748-008EC510E89C}" dt="2019-11-28T16:52:34.060" v="752" actId="2711"/>
          <ac:cxnSpMkLst>
            <pc:docMk/>
            <pc:sldMk cId="443606827" sldId="297"/>
            <ac:cxnSpMk id="90" creationId="{2B42F1D7-490E-40D0-8898-0D38FB9F1F68}"/>
          </ac:cxnSpMkLst>
        </pc:cxnChg>
        <pc:cxnChg chg="add mod">
          <ac:chgData name="Thomas Kebaïli" userId="1ee579ca-d541-4b85-8eda-70709f6bdf3c" providerId="ADAL" clId="{FFD83104-0BB6-491C-9748-008EC510E89C}" dt="2019-11-28T16:52:34.060" v="752" actId="2711"/>
          <ac:cxnSpMkLst>
            <pc:docMk/>
            <pc:sldMk cId="443606827" sldId="297"/>
            <ac:cxnSpMk id="91" creationId="{B9F48975-E958-4253-86BF-A8B19FFEF1EF}"/>
          </ac:cxnSpMkLst>
        </pc:cxnChg>
        <pc:cxnChg chg="add mod">
          <ac:chgData name="Thomas Kebaïli" userId="1ee579ca-d541-4b85-8eda-70709f6bdf3c" providerId="ADAL" clId="{FFD83104-0BB6-491C-9748-008EC510E89C}" dt="2019-11-28T16:52:34.060" v="752" actId="2711"/>
          <ac:cxnSpMkLst>
            <pc:docMk/>
            <pc:sldMk cId="443606827" sldId="297"/>
            <ac:cxnSpMk id="92" creationId="{43176386-039E-43AF-9D1D-DB46295C42BF}"/>
          </ac:cxnSpMkLst>
        </pc:cxnChg>
        <pc:cxnChg chg="add mod">
          <ac:chgData name="Thomas Kebaïli" userId="1ee579ca-d541-4b85-8eda-70709f6bdf3c" providerId="ADAL" clId="{FFD83104-0BB6-491C-9748-008EC510E89C}" dt="2019-11-28T16:52:34.060" v="752" actId="2711"/>
          <ac:cxnSpMkLst>
            <pc:docMk/>
            <pc:sldMk cId="443606827" sldId="297"/>
            <ac:cxnSpMk id="93" creationId="{83C05382-E1AE-4AC8-9BA9-65ADAC5C6DF7}"/>
          </ac:cxnSpMkLst>
        </pc:cxnChg>
        <pc:cxnChg chg="add mod">
          <ac:chgData name="Thomas Kebaïli" userId="1ee579ca-d541-4b85-8eda-70709f6bdf3c" providerId="ADAL" clId="{FFD83104-0BB6-491C-9748-008EC510E89C}" dt="2019-11-28T16:52:34.060" v="752" actId="2711"/>
          <ac:cxnSpMkLst>
            <pc:docMk/>
            <pc:sldMk cId="443606827" sldId="297"/>
            <ac:cxnSpMk id="94" creationId="{05D0D322-2AAC-4A42-A7E4-2932034632FC}"/>
          </ac:cxnSpMkLst>
        </pc:cxnChg>
        <pc:cxnChg chg="add mod">
          <ac:chgData name="Thomas Kebaïli" userId="1ee579ca-d541-4b85-8eda-70709f6bdf3c" providerId="ADAL" clId="{FFD83104-0BB6-491C-9748-008EC510E89C}" dt="2019-11-28T16:52:34.060" v="752" actId="2711"/>
          <ac:cxnSpMkLst>
            <pc:docMk/>
            <pc:sldMk cId="443606827" sldId="297"/>
            <ac:cxnSpMk id="130" creationId="{DF4838A5-7564-47A7-857D-760D1562D78C}"/>
          </ac:cxnSpMkLst>
        </pc:cxnChg>
        <pc:cxnChg chg="add mod">
          <ac:chgData name="Thomas Kebaïli" userId="1ee579ca-d541-4b85-8eda-70709f6bdf3c" providerId="ADAL" clId="{FFD83104-0BB6-491C-9748-008EC510E89C}" dt="2019-11-28T16:52:34.060" v="752" actId="2711"/>
          <ac:cxnSpMkLst>
            <pc:docMk/>
            <pc:sldMk cId="443606827" sldId="297"/>
            <ac:cxnSpMk id="131" creationId="{D0F88563-9BDB-43FF-B446-BCD56EDE0F01}"/>
          </ac:cxnSpMkLst>
        </pc:cxnChg>
        <pc:cxnChg chg="add mod">
          <ac:chgData name="Thomas Kebaïli" userId="1ee579ca-d541-4b85-8eda-70709f6bdf3c" providerId="ADAL" clId="{FFD83104-0BB6-491C-9748-008EC510E89C}" dt="2019-11-28T16:52:34.060" v="752" actId="2711"/>
          <ac:cxnSpMkLst>
            <pc:docMk/>
            <pc:sldMk cId="443606827" sldId="297"/>
            <ac:cxnSpMk id="132" creationId="{6CBB6F2A-9236-422A-BE9C-10A297919787}"/>
          </ac:cxnSpMkLst>
        </pc:cxnChg>
        <pc:cxnChg chg="add mod">
          <ac:chgData name="Thomas Kebaïli" userId="1ee579ca-d541-4b85-8eda-70709f6bdf3c" providerId="ADAL" clId="{FFD83104-0BB6-491C-9748-008EC510E89C}" dt="2019-11-28T16:52:34.060" v="752" actId="2711"/>
          <ac:cxnSpMkLst>
            <pc:docMk/>
            <pc:sldMk cId="443606827" sldId="297"/>
            <ac:cxnSpMk id="133" creationId="{ABB733DC-E85F-4D70-BD55-7A6E35CCB374}"/>
          </ac:cxnSpMkLst>
        </pc:cxnChg>
        <pc:cxnChg chg="add mod">
          <ac:chgData name="Thomas Kebaïli" userId="1ee579ca-d541-4b85-8eda-70709f6bdf3c" providerId="ADAL" clId="{FFD83104-0BB6-491C-9748-008EC510E89C}" dt="2019-11-28T16:52:34.060" v="752" actId="2711"/>
          <ac:cxnSpMkLst>
            <pc:docMk/>
            <pc:sldMk cId="443606827" sldId="297"/>
            <ac:cxnSpMk id="134" creationId="{0D3F1B53-3EAF-4E41-A5EF-12517B0BA1B8}"/>
          </ac:cxnSpMkLst>
        </pc:cxnChg>
        <pc:cxnChg chg="add mod">
          <ac:chgData name="Thomas Kebaïli" userId="1ee579ca-d541-4b85-8eda-70709f6bdf3c" providerId="ADAL" clId="{FFD83104-0BB6-491C-9748-008EC510E89C}" dt="2019-11-28T16:52:34.060" v="752" actId="2711"/>
          <ac:cxnSpMkLst>
            <pc:docMk/>
            <pc:sldMk cId="443606827" sldId="297"/>
            <ac:cxnSpMk id="135" creationId="{2B917A6C-EE65-4ECE-93D9-0DC84C253FD7}"/>
          </ac:cxnSpMkLst>
        </pc:cxnChg>
        <pc:cxnChg chg="add mod">
          <ac:chgData name="Thomas Kebaïli" userId="1ee579ca-d541-4b85-8eda-70709f6bdf3c" providerId="ADAL" clId="{FFD83104-0BB6-491C-9748-008EC510E89C}" dt="2019-11-28T16:52:34.060" v="752" actId="2711"/>
          <ac:cxnSpMkLst>
            <pc:docMk/>
            <pc:sldMk cId="443606827" sldId="297"/>
            <ac:cxnSpMk id="136" creationId="{9164925A-A561-4DBE-AAC6-27B6E36F6BFD}"/>
          </ac:cxnSpMkLst>
        </pc:cxnChg>
        <pc:cxnChg chg="add mod">
          <ac:chgData name="Thomas Kebaïli" userId="1ee579ca-d541-4b85-8eda-70709f6bdf3c" providerId="ADAL" clId="{FFD83104-0BB6-491C-9748-008EC510E89C}" dt="2019-11-28T16:52:34.060" v="752" actId="2711"/>
          <ac:cxnSpMkLst>
            <pc:docMk/>
            <pc:sldMk cId="443606827" sldId="297"/>
            <ac:cxnSpMk id="137" creationId="{01ED0F40-1097-44A6-86EB-7B837A6EF52C}"/>
          </ac:cxnSpMkLst>
        </pc:cxnChg>
        <pc:cxnChg chg="add mod">
          <ac:chgData name="Thomas Kebaïli" userId="1ee579ca-d541-4b85-8eda-70709f6bdf3c" providerId="ADAL" clId="{FFD83104-0BB6-491C-9748-008EC510E89C}" dt="2019-11-28T16:52:34.060" v="752" actId="2711"/>
          <ac:cxnSpMkLst>
            <pc:docMk/>
            <pc:sldMk cId="443606827" sldId="297"/>
            <ac:cxnSpMk id="138" creationId="{5C4CCCB3-9A5F-4BB8-B45D-E75533342E70}"/>
          </ac:cxnSpMkLst>
        </pc:cxnChg>
        <pc:cxnChg chg="add mod">
          <ac:chgData name="Thomas Kebaïli" userId="1ee579ca-d541-4b85-8eda-70709f6bdf3c" providerId="ADAL" clId="{FFD83104-0BB6-491C-9748-008EC510E89C}" dt="2019-11-28T16:52:34.060" v="752" actId="2711"/>
          <ac:cxnSpMkLst>
            <pc:docMk/>
            <pc:sldMk cId="443606827" sldId="297"/>
            <ac:cxnSpMk id="139" creationId="{36953620-50BE-4691-B906-0D441E72E7A1}"/>
          </ac:cxnSpMkLst>
        </pc:cxnChg>
        <pc:cxnChg chg="add mod">
          <ac:chgData name="Thomas Kebaïli" userId="1ee579ca-d541-4b85-8eda-70709f6bdf3c" providerId="ADAL" clId="{FFD83104-0BB6-491C-9748-008EC510E89C}" dt="2019-11-28T16:52:34.060" v="752" actId="2711"/>
          <ac:cxnSpMkLst>
            <pc:docMk/>
            <pc:sldMk cId="443606827" sldId="297"/>
            <ac:cxnSpMk id="140" creationId="{D5E25046-2352-49A3-B4E4-85C2CBBFEDF9}"/>
          </ac:cxnSpMkLst>
        </pc:cxnChg>
        <pc:cxnChg chg="add mod">
          <ac:chgData name="Thomas Kebaïli" userId="1ee579ca-d541-4b85-8eda-70709f6bdf3c" providerId="ADAL" clId="{FFD83104-0BB6-491C-9748-008EC510E89C}" dt="2019-11-28T16:52:34.060" v="752" actId="2711"/>
          <ac:cxnSpMkLst>
            <pc:docMk/>
            <pc:sldMk cId="443606827" sldId="297"/>
            <ac:cxnSpMk id="141" creationId="{9D796E3F-9256-4E51-A457-F5233CFDB059}"/>
          </ac:cxnSpMkLst>
        </pc:cxnChg>
        <pc:cxnChg chg="add mod">
          <ac:chgData name="Thomas Kebaïli" userId="1ee579ca-d541-4b85-8eda-70709f6bdf3c" providerId="ADAL" clId="{FFD83104-0BB6-491C-9748-008EC510E89C}" dt="2019-11-28T16:52:34.060" v="752" actId="2711"/>
          <ac:cxnSpMkLst>
            <pc:docMk/>
            <pc:sldMk cId="443606827" sldId="297"/>
            <ac:cxnSpMk id="142" creationId="{8FEB3965-813C-4ABB-BE66-6B479063F07D}"/>
          </ac:cxnSpMkLst>
        </pc:cxnChg>
        <pc:cxnChg chg="add mod">
          <ac:chgData name="Thomas Kebaïli" userId="1ee579ca-d541-4b85-8eda-70709f6bdf3c" providerId="ADAL" clId="{FFD83104-0BB6-491C-9748-008EC510E89C}" dt="2019-11-28T16:52:34.060" v="752" actId="2711"/>
          <ac:cxnSpMkLst>
            <pc:docMk/>
            <pc:sldMk cId="443606827" sldId="297"/>
            <ac:cxnSpMk id="143" creationId="{7AF124DB-C098-4F87-B8F6-8819C2032EAC}"/>
          </ac:cxnSpMkLst>
        </pc:cxnChg>
        <pc:cxnChg chg="add mod">
          <ac:chgData name="Thomas Kebaïli" userId="1ee579ca-d541-4b85-8eda-70709f6bdf3c" providerId="ADAL" clId="{FFD83104-0BB6-491C-9748-008EC510E89C}" dt="2019-11-28T16:52:34.060" v="752" actId="2711"/>
          <ac:cxnSpMkLst>
            <pc:docMk/>
            <pc:sldMk cId="443606827" sldId="297"/>
            <ac:cxnSpMk id="144" creationId="{238E3C13-7BF2-4CC9-BA09-9342F70FE695}"/>
          </ac:cxnSpMkLst>
        </pc:cxnChg>
      </pc:sldChg>
      <pc:sldChg chg="delSp add del">
        <pc:chgData name="Thomas Kebaïli" userId="1ee579ca-d541-4b85-8eda-70709f6bdf3c" providerId="ADAL" clId="{FFD83104-0BB6-491C-9748-008EC510E89C}" dt="2019-11-28T21:31:31.864" v="1064" actId="2696"/>
        <pc:sldMkLst>
          <pc:docMk/>
          <pc:sldMk cId="1964997517" sldId="302"/>
        </pc:sldMkLst>
        <pc:spChg chg="del">
          <ac:chgData name="Thomas Kebaïli" userId="1ee579ca-d541-4b85-8eda-70709f6bdf3c" providerId="ADAL" clId="{FFD83104-0BB6-491C-9748-008EC510E89C}" dt="2019-11-28T21:31:29.357" v="1063" actId="478"/>
          <ac:spMkLst>
            <pc:docMk/>
            <pc:sldMk cId="1964997517" sldId="302"/>
            <ac:spMk id="2" creationId="{58AECE23-DC0E-49FD-90B7-BE7CCD59697D}"/>
          </ac:spMkLst>
        </pc:spChg>
        <pc:spChg chg="del">
          <ac:chgData name="Thomas Kebaïli" userId="1ee579ca-d541-4b85-8eda-70709f6bdf3c" providerId="ADAL" clId="{FFD83104-0BB6-491C-9748-008EC510E89C}" dt="2019-11-28T21:31:27.786" v="1062" actId="478"/>
          <ac:spMkLst>
            <pc:docMk/>
            <pc:sldMk cId="1964997517" sldId="302"/>
            <ac:spMk id="3" creationId="{13C3BCFB-150A-4D96-B23B-29160BAC5665}"/>
          </ac:spMkLst>
        </pc:spChg>
      </pc:sldChg>
      <pc:sldChg chg="addSp delSp modSp add">
        <pc:chgData name="Thomas Kebaïli" userId="1ee579ca-d541-4b85-8eda-70709f6bdf3c" providerId="ADAL" clId="{FFD83104-0BB6-491C-9748-008EC510E89C}" dt="2019-11-28T21:32:04.438" v="1073" actId="1076"/>
        <pc:sldMkLst>
          <pc:docMk/>
          <pc:sldMk cId="2958538975" sldId="302"/>
        </pc:sldMkLst>
        <pc:spChg chg="del">
          <ac:chgData name="Thomas Kebaïli" userId="1ee579ca-d541-4b85-8eda-70709f6bdf3c" providerId="ADAL" clId="{FFD83104-0BB6-491C-9748-008EC510E89C}" dt="2019-11-28T21:31:52.285" v="1068" actId="478"/>
          <ac:spMkLst>
            <pc:docMk/>
            <pc:sldMk cId="2958538975" sldId="302"/>
            <ac:spMk id="2" creationId="{2B8CBE66-73F1-476F-BCBF-6C9F53F19457}"/>
          </ac:spMkLst>
        </pc:spChg>
        <pc:spChg chg="del">
          <ac:chgData name="Thomas Kebaïli" userId="1ee579ca-d541-4b85-8eda-70709f6bdf3c" providerId="ADAL" clId="{FFD83104-0BB6-491C-9748-008EC510E89C}" dt="2019-11-28T21:31:55.145" v="1069" actId="478"/>
          <ac:spMkLst>
            <pc:docMk/>
            <pc:sldMk cId="2958538975" sldId="302"/>
            <ac:spMk id="3" creationId="{B1698E55-39CD-4DF6-8E1D-349EBF5AAE98}"/>
          </ac:spMkLst>
        </pc:spChg>
        <pc:picChg chg="add mod">
          <ac:chgData name="Thomas Kebaïli" userId="1ee579ca-d541-4b85-8eda-70709f6bdf3c" providerId="ADAL" clId="{FFD83104-0BB6-491C-9748-008EC510E89C}" dt="2019-11-28T21:32:04.438" v="1073" actId="1076"/>
          <ac:picMkLst>
            <pc:docMk/>
            <pc:sldMk cId="2958538975" sldId="302"/>
            <ac:picMk id="6" creationId="{E96ED818-482D-479F-BB54-D10E50A0869D}"/>
          </ac:picMkLst>
        </pc:picChg>
      </pc:sldChg>
    </pc:docChg>
  </pc:docChgLst>
  <pc:docChgLst>
    <pc:chgData name="Thomas Kebaïli (Student at CentraleSupelec)" userId="S::thomas.kebaili@student-cs.fr::1ee579ca-d541-4b85-8eda-70709f6bdf3c" providerId="AD" clId="Web-{5F4F16CB-4343-45C0-B800-80B9E9B24CE5}"/>
    <pc:docChg chg="modSld">
      <pc:chgData name="Thomas Kebaïli (Student at CentraleSupelec)" userId="S::thomas.kebaili@student-cs.fr::1ee579ca-d541-4b85-8eda-70709f6bdf3c" providerId="AD" clId="Web-{5F4F16CB-4343-45C0-B800-80B9E9B24CE5}" dt="2019-11-28T22:08:40.901" v="14"/>
      <pc:docMkLst>
        <pc:docMk/>
      </pc:docMkLst>
      <pc:sldChg chg="addSp delSp modSp">
        <pc:chgData name="Thomas Kebaïli (Student at CentraleSupelec)" userId="S::thomas.kebaili@student-cs.fr::1ee579ca-d541-4b85-8eda-70709f6bdf3c" providerId="AD" clId="Web-{5F4F16CB-4343-45C0-B800-80B9E9B24CE5}" dt="2019-11-28T22:08:40.901" v="14"/>
        <pc:sldMkLst>
          <pc:docMk/>
          <pc:sldMk cId="2779130877" sldId="295"/>
        </pc:sldMkLst>
        <pc:spChg chg="add del">
          <ac:chgData name="Thomas Kebaïli (Student at CentraleSupelec)" userId="S::thomas.kebaili@student-cs.fr::1ee579ca-d541-4b85-8eda-70709f6bdf3c" providerId="AD" clId="Web-{5F4F16CB-4343-45C0-B800-80B9E9B24CE5}" dt="2019-11-28T22:08:40.870" v="12"/>
          <ac:spMkLst>
            <pc:docMk/>
            <pc:sldMk cId="2779130877" sldId="295"/>
            <ac:spMk id="24" creationId="{A0106D62-DA27-424A-83EE-ADA0F29CBB59}"/>
          </ac:spMkLst>
        </pc:spChg>
        <pc:spChg chg="add del">
          <ac:chgData name="Thomas Kebaïli (Student at CentraleSupelec)" userId="S::thomas.kebaili@student-cs.fr::1ee579ca-d541-4b85-8eda-70709f6bdf3c" providerId="AD" clId="Web-{5F4F16CB-4343-45C0-B800-80B9E9B24CE5}" dt="2019-11-28T22:08:40.886" v="13"/>
          <ac:spMkLst>
            <pc:docMk/>
            <pc:sldMk cId="2779130877" sldId="295"/>
            <ac:spMk id="25" creationId="{3BF40D57-7561-4840-B1ED-A44063B83C07}"/>
          </ac:spMkLst>
        </pc:spChg>
        <pc:spChg chg="add del">
          <ac:chgData name="Thomas Kebaïli (Student at CentraleSupelec)" userId="S::thomas.kebaili@student-cs.fr::1ee579ca-d541-4b85-8eda-70709f6bdf3c" providerId="AD" clId="Web-{5F4F16CB-4343-45C0-B800-80B9E9B24CE5}" dt="2019-11-28T22:08:40.901" v="14"/>
          <ac:spMkLst>
            <pc:docMk/>
            <pc:sldMk cId="2779130877" sldId="295"/>
            <ac:spMk id="26" creationId="{C8498D30-2877-4F0F-9CA8-E1BC31FEBF26}"/>
          </ac:spMkLst>
        </pc:spChg>
        <pc:spChg chg="del">
          <ac:chgData name="Thomas Kebaïli (Student at CentraleSupelec)" userId="S::thomas.kebaili@student-cs.fr::1ee579ca-d541-4b85-8eda-70709f6bdf3c" providerId="AD" clId="Web-{5F4F16CB-4343-45C0-B800-80B9E9B24CE5}" dt="2019-11-28T22:08:23.058" v="6"/>
          <ac:spMkLst>
            <pc:docMk/>
            <pc:sldMk cId="2779130877" sldId="295"/>
            <ac:spMk id="37" creationId="{D11A9054-975E-42F4-A632-45243BEEF1E0}"/>
          </ac:spMkLst>
        </pc:spChg>
        <pc:spChg chg="del">
          <ac:chgData name="Thomas Kebaïli (Student at CentraleSupelec)" userId="S::thomas.kebaili@student-cs.fr::1ee579ca-d541-4b85-8eda-70709f6bdf3c" providerId="AD" clId="Web-{5F4F16CB-4343-45C0-B800-80B9E9B24CE5}" dt="2019-11-28T22:08:23.058" v="4"/>
          <ac:spMkLst>
            <pc:docMk/>
            <pc:sldMk cId="2779130877" sldId="295"/>
            <ac:spMk id="39" creationId="{4804E148-E3AE-4464-A10F-E01BAC544040}"/>
          </ac:spMkLst>
        </pc:spChg>
        <pc:spChg chg="del">
          <ac:chgData name="Thomas Kebaïli (Student at CentraleSupelec)" userId="S::thomas.kebaili@student-cs.fr::1ee579ca-d541-4b85-8eda-70709f6bdf3c" providerId="AD" clId="Web-{5F4F16CB-4343-45C0-B800-80B9E9B24CE5}" dt="2019-11-28T22:08:23.058" v="2"/>
          <ac:spMkLst>
            <pc:docMk/>
            <pc:sldMk cId="2779130877" sldId="295"/>
            <ac:spMk id="41" creationId="{36B4F60D-AA11-4A21-B192-AD31019EB4D9}"/>
          </ac:spMkLst>
        </pc:spChg>
        <pc:spChg chg="del">
          <ac:chgData name="Thomas Kebaïli (Student at CentraleSupelec)" userId="S::thomas.kebaili@student-cs.fr::1ee579ca-d541-4b85-8eda-70709f6bdf3c" providerId="AD" clId="Web-{5F4F16CB-4343-45C0-B800-80B9E9B24CE5}" dt="2019-11-28T22:08:23.058" v="1"/>
          <ac:spMkLst>
            <pc:docMk/>
            <pc:sldMk cId="2779130877" sldId="295"/>
            <ac:spMk id="42" creationId="{D806E167-7F94-483C-ACAA-EB601C1CD7CC}"/>
          </ac:spMkLst>
        </pc:spChg>
        <pc:cxnChg chg="del mod">
          <ac:chgData name="Thomas Kebaïli (Student at CentraleSupelec)" userId="S::thomas.kebaili@student-cs.fr::1ee579ca-d541-4b85-8eda-70709f6bdf3c" providerId="AD" clId="Web-{5F4F16CB-4343-45C0-B800-80B9E9B24CE5}" dt="2019-11-28T22:08:23.058" v="8"/>
          <ac:cxnSpMkLst>
            <pc:docMk/>
            <pc:sldMk cId="2779130877" sldId="295"/>
            <ac:cxnSpMk id="35" creationId="{D3BAD6C1-5348-4A17-B8E6-942F8E78ADC6}"/>
          </ac:cxnSpMkLst>
        </pc:cxnChg>
        <pc:cxnChg chg="del mod">
          <ac:chgData name="Thomas Kebaïli (Student at CentraleSupelec)" userId="S::thomas.kebaili@student-cs.fr::1ee579ca-d541-4b85-8eda-70709f6bdf3c" providerId="AD" clId="Web-{5F4F16CB-4343-45C0-B800-80B9E9B24CE5}" dt="2019-11-28T22:08:23.058" v="7"/>
          <ac:cxnSpMkLst>
            <pc:docMk/>
            <pc:sldMk cId="2779130877" sldId="295"/>
            <ac:cxnSpMk id="36" creationId="{F39B7ED5-59CD-41BE-9631-D08AB99F23EA}"/>
          </ac:cxnSpMkLst>
        </pc:cxnChg>
        <pc:cxnChg chg="del mod">
          <ac:chgData name="Thomas Kebaïli (Student at CentraleSupelec)" userId="S::thomas.kebaili@student-cs.fr::1ee579ca-d541-4b85-8eda-70709f6bdf3c" providerId="AD" clId="Web-{5F4F16CB-4343-45C0-B800-80B9E9B24CE5}" dt="2019-11-28T22:08:23.058" v="5"/>
          <ac:cxnSpMkLst>
            <pc:docMk/>
            <pc:sldMk cId="2779130877" sldId="295"/>
            <ac:cxnSpMk id="38" creationId="{286D007B-CCC4-4157-B16F-57F69EE1B884}"/>
          </ac:cxnSpMkLst>
        </pc:cxnChg>
        <pc:cxnChg chg="del mod">
          <ac:chgData name="Thomas Kebaïli (Student at CentraleSupelec)" userId="S::thomas.kebaili@student-cs.fr::1ee579ca-d541-4b85-8eda-70709f6bdf3c" providerId="AD" clId="Web-{5F4F16CB-4343-45C0-B800-80B9E9B24CE5}" dt="2019-11-28T22:08:23.058" v="3"/>
          <ac:cxnSpMkLst>
            <pc:docMk/>
            <pc:sldMk cId="2779130877" sldId="295"/>
            <ac:cxnSpMk id="40" creationId="{5165E2FF-5C38-4169-A8FE-7D49D7F0FB2C}"/>
          </ac:cxnSpMkLst>
        </pc:cxnChg>
        <pc:cxnChg chg="del mod">
          <ac:chgData name="Thomas Kebaïli (Student at CentraleSupelec)" userId="S::thomas.kebaili@student-cs.fr::1ee579ca-d541-4b85-8eda-70709f6bdf3c" providerId="AD" clId="Web-{5F4F16CB-4343-45C0-B800-80B9E9B24CE5}" dt="2019-11-28T22:08:23.058" v="0"/>
          <ac:cxnSpMkLst>
            <pc:docMk/>
            <pc:sldMk cId="2779130877" sldId="295"/>
            <ac:cxnSpMk id="48" creationId="{B790FC82-D773-4C0A-BF10-AB70AAE8FA7E}"/>
          </ac:cxnSpMkLst>
        </pc:cxnChg>
      </pc:sldChg>
    </pc:docChg>
  </pc:docChgLst>
  <pc:docChgLst>
    <pc:chgData name="Ilyas Moutawwakil (Student at CentraleSupelec)" userId="S::ilyas.moutawwakil@student-cs.fr::0fa12806-6744-4005-8c59-1d753d0a8f6b" providerId="AD" clId="Web-{BFB27527-069B-4D9F-9A52-8DE89530068E}"/>
    <pc:docChg chg="addSld modSld modSection">
      <pc:chgData name="Ilyas Moutawwakil (Student at CentraleSupelec)" userId="S::ilyas.moutawwakil@student-cs.fr::0fa12806-6744-4005-8c59-1d753d0a8f6b" providerId="AD" clId="Web-{BFB27527-069B-4D9F-9A52-8DE89530068E}" dt="2019-11-28T19:45:32.244" v="456" actId="14100"/>
      <pc:docMkLst>
        <pc:docMk/>
      </pc:docMkLst>
      <pc:sldChg chg="modSp">
        <pc:chgData name="Ilyas Moutawwakil (Student at CentraleSupelec)" userId="S::ilyas.moutawwakil@student-cs.fr::0fa12806-6744-4005-8c59-1d753d0a8f6b" providerId="AD" clId="Web-{BFB27527-069B-4D9F-9A52-8DE89530068E}" dt="2019-11-28T19:19:32.708" v="264" actId="14100"/>
        <pc:sldMkLst>
          <pc:docMk/>
          <pc:sldMk cId="2595170349" sldId="291"/>
        </pc:sldMkLst>
        <pc:picChg chg="mod">
          <ac:chgData name="Ilyas Moutawwakil (Student at CentraleSupelec)" userId="S::ilyas.moutawwakil@student-cs.fr::0fa12806-6744-4005-8c59-1d753d0a8f6b" providerId="AD" clId="Web-{BFB27527-069B-4D9F-9A52-8DE89530068E}" dt="2019-11-28T19:19:32.708" v="264" actId="14100"/>
          <ac:picMkLst>
            <pc:docMk/>
            <pc:sldMk cId="2595170349" sldId="291"/>
            <ac:picMk id="11" creationId="{AC9CF810-995A-437E-9EC9-AAF5D131452C}"/>
          </ac:picMkLst>
        </pc:picChg>
      </pc:sldChg>
      <pc:sldChg chg="modSp">
        <pc:chgData name="Ilyas Moutawwakil (Student at CentraleSupelec)" userId="S::ilyas.moutawwakil@student-cs.fr::0fa12806-6744-4005-8c59-1d753d0a8f6b" providerId="AD" clId="Web-{BFB27527-069B-4D9F-9A52-8DE89530068E}" dt="2019-11-28T19:19:38.520" v="265" actId="14100"/>
        <pc:sldMkLst>
          <pc:docMk/>
          <pc:sldMk cId="3867468358" sldId="292"/>
        </pc:sldMkLst>
        <pc:spChg chg="mod">
          <ac:chgData name="Ilyas Moutawwakil (Student at CentraleSupelec)" userId="S::ilyas.moutawwakil@student-cs.fr::0fa12806-6744-4005-8c59-1d753d0a8f6b" providerId="AD" clId="Web-{BFB27527-069B-4D9F-9A52-8DE89530068E}" dt="2019-11-28T18:56:41.948" v="23" actId="20577"/>
          <ac:spMkLst>
            <pc:docMk/>
            <pc:sldMk cId="3867468358" sldId="292"/>
            <ac:spMk id="2" creationId="{C97BBD03-68AD-4637-971D-33260567B6B9}"/>
          </ac:spMkLst>
        </pc:spChg>
        <pc:spChg chg="mod">
          <ac:chgData name="Ilyas Moutawwakil (Student at CentraleSupelec)" userId="S::ilyas.moutawwakil@student-cs.fr::0fa12806-6744-4005-8c59-1d753d0a8f6b" providerId="AD" clId="Web-{BFB27527-069B-4D9F-9A52-8DE89530068E}" dt="2019-11-28T19:15:42.755" v="198" actId="20577"/>
          <ac:spMkLst>
            <pc:docMk/>
            <pc:sldMk cId="3867468358" sldId="292"/>
            <ac:spMk id="12" creationId="{7F726AB2-900B-4119-A26A-BD2C5BA7ED42}"/>
          </ac:spMkLst>
        </pc:spChg>
        <pc:picChg chg="mod">
          <ac:chgData name="Ilyas Moutawwakil (Student at CentraleSupelec)" userId="S::ilyas.moutawwakil@student-cs.fr::0fa12806-6744-4005-8c59-1d753d0a8f6b" providerId="AD" clId="Web-{BFB27527-069B-4D9F-9A52-8DE89530068E}" dt="2019-11-28T19:19:38.520" v="265" actId="14100"/>
          <ac:picMkLst>
            <pc:docMk/>
            <pc:sldMk cId="3867468358" sldId="292"/>
            <ac:picMk id="6" creationId="{EBD10326-6B60-423B-B2B2-752FA94D8AE4}"/>
          </ac:picMkLst>
        </pc:picChg>
      </pc:sldChg>
      <pc:sldChg chg="addSp delSp modSp">
        <pc:chgData name="Ilyas Moutawwakil (Student at CentraleSupelec)" userId="S::ilyas.moutawwakil@student-cs.fr::0fa12806-6744-4005-8c59-1d753d0a8f6b" providerId="AD" clId="Web-{BFB27527-069B-4D9F-9A52-8DE89530068E}" dt="2019-11-28T19:42:47.198" v="367" actId="20577"/>
        <pc:sldMkLst>
          <pc:docMk/>
          <pc:sldMk cId="1473684087" sldId="300"/>
        </pc:sldMkLst>
        <pc:spChg chg="del mod">
          <ac:chgData name="Ilyas Moutawwakil (Student at CentraleSupelec)" userId="S::ilyas.moutawwakil@student-cs.fr::0fa12806-6744-4005-8c59-1d753d0a8f6b" providerId="AD" clId="Web-{BFB27527-069B-4D9F-9A52-8DE89530068E}" dt="2019-11-28T19:05:31.852" v="72"/>
          <ac:spMkLst>
            <pc:docMk/>
            <pc:sldMk cId="1473684087" sldId="300"/>
            <ac:spMk id="2" creationId="{FE866783-E403-4F07-9199-2C64AAE61179}"/>
          </ac:spMkLst>
        </pc:spChg>
        <pc:spChg chg="add mod">
          <ac:chgData name="Ilyas Moutawwakil (Student at CentraleSupelec)" userId="S::ilyas.moutawwakil@student-cs.fr::0fa12806-6744-4005-8c59-1d753d0a8f6b" providerId="AD" clId="Web-{BFB27527-069B-4D9F-9A52-8DE89530068E}" dt="2019-11-28T19:06:06.820" v="83" actId="20577"/>
          <ac:spMkLst>
            <pc:docMk/>
            <pc:sldMk cId="1473684087" sldId="300"/>
            <ac:spMk id="3" creationId="{6BA86622-6E5D-47AA-98DB-612CDFC81594}"/>
          </ac:spMkLst>
        </pc:spChg>
        <pc:spChg chg="add mod">
          <ac:chgData name="Ilyas Moutawwakil (Student at CentraleSupelec)" userId="S::ilyas.moutawwakil@student-cs.fr::0fa12806-6744-4005-8c59-1d753d0a8f6b" providerId="AD" clId="Web-{BFB27527-069B-4D9F-9A52-8DE89530068E}" dt="2019-11-28T19:42:47.198" v="367" actId="20577"/>
          <ac:spMkLst>
            <pc:docMk/>
            <pc:sldMk cId="1473684087" sldId="300"/>
            <ac:spMk id="9" creationId="{F3C3C6C7-B9D1-4C23-B931-97FC5F7ADFC6}"/>
          </ac:spMkLst>
        </pc:spChg>
        <pc:picChg chg="mod">
          <ac:chgData name="Ilyas Moutawwakil (Student at CentraleSupelec)" userId="S::ilyas.moutawwakil@student-cs.fr::0fa12806-6744-4005-8c59-1d753d0a8f6b" providerId="AD" clId="Web-{BFB27527-069B-4D9F-9A52-8DE89530068E}" dt="2019-11-28T19:19:48.474" v="266" actId="14100"/>
          <ac:picMkLst>
            <pc:docMk/>
            <pc:sldMk cId="1473684087" sldId="300"/>
            <ac:picMk id="6" creationId="{A2EA7B68-3298-4235-821E-91729B23CD06}"/>
          </ac:picMkLst>
        </pc:picChg>
      </pc:sldChg>
      <pc:sldChg chg="addSp delSp modSp new">
        <pc:chgData name="Ilyas Moutawwakil (Student at CentraleSupelec)" userId="S::ilyas.moutawwakil@student-cs.fr::0fa12806-6744-4005-8c59-1d753d0a8f6b" providerId="AD" clId="Web-{BFB27527-069B-4D9F-9A52-8DE89530068E}" dt="2019-11-28T19:45:32.244" v="456" actId="14100"/>
        <pc:sldMkLst>
          <pc:docMk/>
          <pc:sldMk cId="3144313945" sldId="301"/>
        </pc:sldMkLst>
        <pc:spChg chg="mod">
          <ac:chgData name="Ilyas Moutawwakil (Student at CentraleSupelec)" userId="S::ilyas.moutawwakil@student-cs.fr::0fa12806-6744-4005-8c59-1d753d0a8f6b" providerId="AD" clId="Web-{BFB27527-069B-4D9F-9A52-8DE89530068E}" dt="2019-11-28T19:43:51.557" v="444" actId="20577"/>
          <ac:spMkLst>
            <pc:docMk/>
            <pc:sldMk cId="3144313945" sldId="301"/>
            <ac:spMk id="2" creationId="{7D65B6DD-1EC6-4AC3-B5C1-269467A8D8D6}"/>
          </ac:spMkLst>
        </pc:spChg>
        <pc:spChg chg="del">
          <ac:chgData name="Ilyas Moutawwakil (Student at CentraleSupelec)" userId="S::ilyas.moutawwakil@student-cs.fr::0fa12806-6744-4005-8c59-1d753d0a8f6b" providerId="AD" clId="Web-{BFB27527-069B-4D9F-9A52-8DE89530068E}" dt="2019-11-28T19:44:45.791" v="446"/>
          <ac:spMkLst>
            <pc:docMk/>
            <pc:sldMk cId="3144313945" sldId="301"/>
            <ac:spMk id="3" creationId="{F8D31EB9-7813-4924-84F4-7B4888A202A3}"/>
          </ac:spMkLst>
        </pc:spChg>
        <pc:picChg chg="add mod ord">
          <ac:chgData name="Ilyas Moutawwakil (Student at CentraleSupelec)" userId="S::ilyas.moutawwakil@student-cs.fr::0fa12806-6744-4005-8c59-1d753d0a8f6b" providerId="AD" clId="Web-{BFB27527-069B-4D9F-9A52-8DE89530068E}" dt="2019-11-28T19:45:32.244" v="456" actId="14100"/>
          <ac:picMkLst>
            <pc:docMk/>
            <pc:sldMk cId="3144313945" sldId="301"/>
            <ac:picMk id="6" creationId="{C0FDAB1F-DF53-4002-AFC7-6DE4B4ECE7C2}"/>
          </ac:picMkLst>
        </pc:picChg>
      </pc:sldChg>
    </pc:docChg>
  </pc:docChgLst>
  <pc:docChgLst>
    <pc:chgData name="Thomas Kebaïli (Student at CentraleSupelec)" userId="S::thomas.kebaili@student-cs.fr::1ee579ca-d541-4b85-8eda-70709f6bdf3c" providerId="AD" clId="Web-{883DEBFB-7AD2-49E4-9364-3E0E7E8BBD0E}"/>
    <pc:docChg chg="addSld">
      <pc:chgData name="Thomas Kebaïli (Student at CentraleSupelec)" userId="S::thomas.kebaili@student-cs.fr::1ee579ca-d541-4b85-8eda-70709f6bdf3c" providerId="AD" clId="Web-{883DEBFB-7AD2-49E4-9364-3E0E7E8BBD0E}" dt="2019-11-28T14:55:47.745" v="1"/>
      <pc:docMkLst>
        <pc:docMk/>
      </pc:docMkLst>
      <pc:sldChg chg="add replId">
        <pc:chgData name="Thomas Kebaïli (Student at CentraleSupelec)" userId="S::thomas.kebaili@student-cs.fr::1ee579ca-d541-4b85-8eda-70709f6bdf3c" providerId="AD" clId="Web-{883DEBFB-7AD2-49E4-9364-3E0E7E8BBD0E}" dt="2019-11-28T14:55:46.667" v="0"/>
        <pc:sldMkLst>
          <pc:docMk/>
          <pc:sldMk cId="3511260923" sldId="257"/>
        </pc:sldMkLst>
      </pc:sldChg>
      <pc:sldChg chg="add replId">
        <pc:chgData name="Thomas Kebaïli (Student at CentraleSupelec)" userId="S::thomas.kebaili@student-cs.fr::1ee579ca-d541-4b85-8eda-70709f6bdf3c" providerId="AD" clId="Web-{883DEBFB-7AD2-49E4-9364-3E0E7E8BBD0E}" dt="2019-11-28T14:55:47.745" v="1"/>
        <pc:sldMkLst>
          <pc:docMk/>
          <pc:sldMk cId="2064727652" sldId="258"/>
        </pc:sldMkLst>
      </pc:sldChg>
    </pc:docChg>
  </pc:docChgLst>
  <pc:docChgLst>
    <pc:chgData name="Paulin Brissonneau (Student at CentraleSupelec)" userId="S::paulin.brissonneau@student-cs.fr::f7448dcc-38eb-4711-9301-1a82f5790d7b" providerId="AD" clId="Web-{2D512A64-4D67-4E52-A7B1-8A1628E8ECEF}"/>
    <pc:docChg chg="modSld sldOrd">
      <pc:chgData name="Paulin Brissonneau (Student at CentraleSupelec)" userId="S::paulin.brissonneau@student-cs.fr::f7448dcc-38eb-4711-9301-1a82f5790d7b" providerId="AD" clId="Web-{2D512A64-4D67-4E52-A7B1-8A1628E8ECEF}" dt="2019-11-28T19:32:04.198" v="149" actId="1076"/>
      <pc:docMkLst>
        <pc:docMk/>
      </pc:docMkLst>
      <pc:sldChg chg="ord">
        <pc:chgData name="Paulin Brissonneau (Student at CentraleSupelec)" userId="S::paulin.brissonneau@student-cs.fr::f7448dcc-38eb-4711-9301-1a82f5790d7b" providerId="AD" clId="Web-{2D512A64-4D67-4E52-A7B1-8A1628E8ECEF}" dt="2019-11-28T18:46:11.466" v="55"/>
        <pc:sldMkLst>
          <pc:docMk/>
          <pc:sldMk cId="645418780" sldId="268"/>
        </pc:sldMkLst>
      </pc:sldChg>
      <pc:sldChg chg="modSp">
        <pc:chgData name="Paulin Brissonneau (Student at CentraleSupelec)" userId="S::paulin.brissonneau@student-cs.fr::f7448dcc-38eb-4711-9301-1a82f5790d7b" providerId="AD" clId="Web-{2D512A64-4D67-4E52-A7B1-8A1628E8ECEF}" dt="2019-11-28T18:35:55.972" v="2" actId="20577"/>
        <pc:sldMkLst>
          <pc:docMk/>
          <pc:sldMk cId="601754962" sldId="270"/>
        </pc:sldMkLst>
        <pc:spChg chg="mod">
          <ac:chgData name="Paulin Brissonneau (Student at CentraleSupelec)" userId="S::paulin.brissonneau@student-cs.fr::f7448dcc-38eb-4711-9301-1a82f5790d7b" providerId="AD" clId="Web-{2D512A64-4D67-4E52-A7B1-8A1628E8ECEF}" dt="2019-11-28T18:35:55.972" v="2" actId="20577"/>
          <ac:spMkLst>
            <pc:docMk/>
            <pc:sldMk cId="601754962" sldId="270"/>
            <ac:spMk id="8" creationId="{BDD3ED45-B03A-4D77-B4AF-A9C7F0690708}"/>
          </ac:spMkLst>
        </pc:spChg>
      </pc:sldChg>
      <pc:sldChg chg="modSp">
        <pc:chgData name="Paulin Brissonneau (Student at CentraleSupelec)" userId="S::paulin.brissonneau@student-cs.fr::f7448dcc-38eb-4711-9301-1a82f5790d7b" providerId="AD" clId="Web-{2D512A64-4D67-4E52-A7B1-8A1628E8ECEF}" dt="2019-11-28T18:46:52.341" v="60" actId="20577"/>
        <pc:sldMkLst>
          <pc:docMk/>
          <pc:sldMk cId="2197991213" sldId="271"/>
        </pc:sldMkLst>
        <pc:spChg chg="mod">
          <ac:chgData name="Paulin Brissonneau (Student at CentraleSupelec)" userId="S::paulin.brissonneau@student-cs.fr::f7448dcc-38eb-4711-9301-1a82f5790d7b" providerId="AD" clId="Web-{2D512A64-4D67-4E52-A7B1-8A1628E8ECEF}" dt="2019-11-28T18:35:58.472" v="4" actId="20577"/>
          <ac:spMkLst>
            <pc:docMk/>
            <pc:sldMk cId="2197991213" sldId="271"/>
            <ac:spMk id="7" creationId="{6FDB77E7-7AD0-499D-99FE-A67483DEF280}"/>
          </ac:spMkLst>
        </pc:spChg>
        <pc:spChg chg="mod">
          <ac:chgData name="Paulin Brissonneau (Student at CentraleSupelec)" userId="S::paulin.brissonneau@student-cs.fr::f7448dcc-38eb-4711-9301-1a82f5790d7b" providerId="AD" clId="Web-{2D512A64-4D67-4E52-A7B1-8A1628E8ECEF}" dt="2019-11-28T18:46:52.341" v="60" actId="20577"/>
          <ac:spMkLst>
            <pc:docMk/>
            <pc:sldMk cId="2197991213" sldId="271"/>
            <ac:spMk id="8" creationId="{D731D693-58FF-43D9-A278-43F0856FF55A}"/>
          </ac:spMkLst>
        </pc:spChg>
        <pc:picChg chg="mod">
          <ac:chgData name="Paulin Brissonneau (Student at CentraleSupelec)" userId="S::paulin.brissonneau@student-cs.fr::f7448dcc-38eb-4711-9301-1a82f5790d7b" providerId="AD" clId="Web-{2D512A64-4D67-4E52-A7B1-8A1628E8ECEF}" dt="2019-11-28T18:36:01.160" v="7" actId="1076"/>
          <ac:picMkLst>
            <pc:docMk/>
            <pc:sldMk cId="2197991213" sldId="271"/>
            <ac:picMk id="5" creationId="{B53561AA-BF3B-4673-A90C-135DD5CFDFCA}"/>
          </ac:picMkLst>
        </pc:picChg>
      </pc:sldChg>
      <pc:sldChg chg="modSp">
        <pc:chgData name="Paulin Brissonneau (Student at CentraleSupelec)" userId="S::paulin.brissonneau@student-cs.fr::f7448dcc-38eb-4711-9301-1a82f5790d7b" providerId="AD" clId="Web-{2D512A64-4D67-4E52-A7B1-8A1628E8ECEF}" dt="2019-11-28T18:57:29.228" v="102" actId="14100"/>
        <pc:sldMkLst>
          <pc:docMk/>
          <pc:sldMk cId="274097584" sldId="273"/>
        </pc:sldMkLst>
        <pc:spChg chg="mod">
          <ac:chgData name="Paulin Brissonneau (Student at CentraleSupelec)" userId="S::paulin.brissonneau@student-cs.fr::f7448dcc-38eb-4711-9301-1a82f5790d7b" providerId="AD" clId="Web-{2D512A64-4D67-4E52-A7B1-8A1628E8ECEF}" dt="2019-11-28T18:57:29.228" v="102" actId="14100"/>
          <ac:spMkLst>
            <pc:docMk/>
            <pc:sldMk cId="274097584" sldId="273"/>
            <ac:spMk id="4" creationId="{3DBAE15F-8B14-4DDC-815D-32C905012E8A}"/>
          </ac:spMkLst>
        </pc:spChg>
      </pc:sldChg>
      <pc:sldChg chg="modSp">
        <pc:chgData name="Paulin Brissonneau (Student at CentraleSupelec)" userId="S::paulin.brissonneau@student-cs.fr::f7448dcc-38eb-4711-9301-1a82f5790d7b" providerId="AD" clId="Web-{2D512A64-4D67-4E52-A7B1-8A1628E8ECEF}" dt="2019-11-28T18:54:40.961" v="93" actId="1076"/>
        <pc:sldMkLst>
          <pc:docMk/>
          <pc:sldMk cId="4053724151" sldId="274"/>
        </pc:sldMkLst>
        <pc:spChg chg="mod">
          <ac:chgData name="Paulin Brissonneau (Student at CentraleSupelec)" userId="S::paulin.brissonneau@student-cs.fr::f7448dcc-38eb-4711-9301-1a82f5790d7b" providerId="AD" clId="Web-{2D512A64-4D67-4E52-A7B1-8A1628E8ECEF}" dt="2019-11-28T18:54:40.961" v="93" actId="1076"/>
          <ac:spMkLst>
            <pc:docMk/>
            <pc:sldMk cId="4053724151" sldId="274"/>
            <ac:spMk id="8" creationId="{F5097A94-F1C7-4758-B15B-BED45C6AE435}"/>
          </ac:spMkLst>
        </pc:spChg>
      </pc:sldChg>
      <pc:sldChg chg="modSp">
        <pc:chgData name="Paulin Brissonneau (Student at CentraleSupelec)" userId="S::paulin.brissonneau@student-cs.fr::f7448dcc-38eb-4711-9301-1a82f5790d7b" providerId="AD" clId="Web-{2D512A64-4D67-4E52-A7B1-8A1628E8ECEF}" dt="2019-11-28T18:36:39.206" v="51" actId="20577"/>
        <pc:sldMkLst>
          <pc:docMk/>
          <pc:sldMk cId="1418247787" sldId="275"/>
        </pc:sldMkLst>
        <pc:spChg chg="mod">
          <ac:chgData name="Paulin Brissonneau (Student at CentraleSupelec)" userId="S::paulin.brissonneau@student-cs.fr::f7448dcc-38eb-4711-9301-1a82f5790d7b" providerId="AD" clId="Web-{2D512A64-4D67-4E52-A7B1-8A1628E8ECEF}" dt="2019-11-28T18:36:29.238" v="41" actId="20577"/>
          <ac:spMkLst>
            <pc:docMk/>
            <pc:sldMk cId="1418247787" sldId="275"/>
            <ac:spMk id="5" creationId="{5DF27FCF-343C-4E4F-A2BB-9EC869D834D1}"/>
          </ac:spMkLst>
        </pc:spChg>
        <pc:spChg chg="mod">
          <ac:chgData name="Paulin Brissonneau (Student at CentraleSupelec)" userId="S::paulin.brissonneau@student-cs.fr::f7448dcc-38eb-4711-9301-1a82f5790d7b" providerId="AD" clId="Web-{2D512A64-4D67-4E52-A7B1-8A1628E8ECEF}" dt="2019-11-28T18:36:39.206" v="51" actId="20577"/>
          <ac:spMkLst>
            <pc:docMk/>
            <pc:sldMk cId="1418247787" sldId="275"/>
            <ac:spMk id="6" creationId="{C7CC08EB-9AD2-4897-9389-C13B8EE4CB15}"/>
          </ac:spMkLst>
        </pc:spChg>
      </pc:sldChg>
      <pc:sldChg chg="modSp">
        <pc:chgData name="Paulin Brissonneau (Student at CentraleSupelec)" userId="S::paulin.brissonneau@student-cs.fr::f7448dcc-38eb-4711-9301-1a82f5790d7b" providerId="AD" clId="Web-{2D512A64-4D67-4E52-A7B1-8A1628E8ECEF}" dt="2019-11-28T18:53:01.134" v="87" actId="14100"/>
        <pc:sldMkLst>
          <pc:docMk/>
          <pc:sldMk cId="1550264704" sldId="276"/>
        </pc:sldMkLst>
        <pc:spChg chg="mod">
          <ac:chgData name="Paulin Brissonneau (Student at CentraleSupelec)" userId="S::paulin.brissonneau@student-cs.fr::f7448dcc-38eb-4711-9301-1a82f5790d7b" providerId="AD" clId="Web-{2D512A64-4D67-4E52-A7B1-8A1628E8ECEF}" dt="2019-11-28T18:53:01.134" v="87" actId="14100"/>
          <ac:spMkLst>
            <pc:docMk/>
            <pc:sldMk cId="1550264704" sldId="276"/>
            <ac:spMk id="9" creationId="{809F48E9-890B-482B-BA9C-164019E0F234}"/>
          </ac:spMkLst>
        </pc:spChg>
        <pc:spChg chg="mod">
          <ac:chgData name="Paulin Brissonneau (Student at CentraleSupelec)" userId="S::paulin.brissonneau@student-cs.fr::f7448dcc-38eb-4711-9301-1a82f5790d7b" providerId="AD" clId="Web-{2D512A64-4D67-4E52-A7B1-8A1628E8ECEF}" dt="2019-11-28T18:50:51.292" v="68" actId="20577"/>
          <ac:spMkLst>
            <pc:docMk/>
            <pc:sldMk cId="1550264704" sldId="276"/>
            <ac:spMk id="10" creationId="{C1DAD13C-C5FD-4EBD-978B-3F3EE0D2D285}"/>
          </ac:spMkLst>
        </pc:spChg>
      </pc:sldChg>
      <pc:sldChg chg="delSp modSp">
        <pc:chgData name="Paulin Brissonneau (Student at CentraleSupelec)" userId="S::paulin.brissonneau@student-cs.fr::f7448dcc-38eb-4711-9301-1a82f5790d7b" providerId="AD" clId="Web-{2D512A64-4D67-4E52-A7B1-8A1628E8ECEF}" dt="2019-11-28T18:54:25.821" v="90" actId="20577"/>
        <pc:sldMkLst>
          <pc:docMk/>
          <pc:sldMk cId="1137791257" sldId="277"/>
        </pc:sldMkLst>
        <pc:spChg chg="mod">
          <ac:chgData name="Paulin Brissonneau (Student at CentraleSupelec)" userId="S::paulin.brissonneau@student-cs.fr::f7448dcc-38eb-4711-9301-1a82f5790d7b" providerId="AD" clId="Web-{2D512A64-4D67-4E52-A7B1-8A1628E8ECEF}" dt="2019-11-28T18:54:25.821" v="90" actId="20577"/>
          <ac:spMkLst>
            <pc:docMk/>
            <pc:sldMk cId="1137791257" sldId="277"/>
            <ac:spMk id="8" creationId="{2E55C954-3DAE-4DE9-84F8-37C8F6C5DA42}"/>
          </ac:spMkLst>
        </pc:spChg>
        <pc:spChg chg="del">
          <ac:chgData name="Paulin Brissonneau (Student at CentraleSupelec)" userId="S::paulin.brissonneau@student-cs.fr::f7448dcc-38eb-4711-9301-1a82f5790d7b" providerId="AD" clId="Web-{2D512A64-4D67-4E52-A7B1-8A1628E8ECEF}" dt="2019-11-28T18:54:18.118" v="88"/>
          <ac:spMkLst>
            <pc:docMk/>
            <pc:sldMk cId="1137791257" sldId="277"/>
            <ac:spMk id="9" creationId="{C5AAF345-DA01-4477-8234-4F2AA1785B4F}"/>
          </ac:spMkLst>
        </pc:spChg>
      </pc:sldChg>
      <pc:sldChg chg="addSp delSp modSp">
        <pc:chgData name="Paulin Brissonneau (Student at CentraleSupelec)" userId="S::paulin.brissonneau@student-cs.fr::f7448dcc-38eb-4711-9301-1a82f5790d7b" providerId="AD" clId="Web-{2D512A64-4D67-4E52-A7B1-8A1628E8ECEF}" dt="2019-11-28T19:32:04.198" v="149" actId="1076"/>
        <pc:sldMkLst>
          <pc:docMk/>
          <pc:sldMk cId="294294012" sldId="278"/>
        </pc:sldMkLst>
        <pc:spChg chg="mod">
          <ac:chgData name="Paulin Brissonneau (Student at CentraleSupelec)" userId="S::paulin.brissonneau@student-cs.fr::f7448dcc-38eb-4711-9301-1a82f5790d7b" providerId="AD" clId="Web-{2D512A64-4D67-4E52-A7B1-8A1628E8ECEF}" dt="2019-11-28T19:32:00.573" v="148" actId="1076"/>
          <ac:spMkLst>
            <pc:docMk/>
            <pc:sldMk cId="294294012" sldId="278"/>
            <ac:spMk id="2" creationId="{F050ADE2-31B8-47A3-B2E9-552DC71BAF7F}"/>
          </ac:spMkLst>
        </pc:spChg>
        <pc:picChg chg="del">
          <ac:chgData name="Paulin Brissonneau (Student at CentraleSupelec)" userId="S::paulin.brissonneau@student-cs.fr::f7448dcc-38eb-4711-9301-1a82f5790d7b" providerId="AD" clId="Web-{2D512A64-4D67-4E52-A7B1-8A1628E8ECEF}" dt="2019-11-28T19:24:21.401" v="138"/>
          <ac:picMkLst>
            <pc:docMk/>
            <pc:sldMk cId="294294012" sldId="278"/>
            <ac:picMk id="3" creationId="{A5CB6DCF-877A-4003-8E55-059C0459EE12}"/>
          </ac:picMkLst>
        </pc:picChg>
        <pc:picChg chg="add mod">
          <ac:chgData name="Paulin Brissonneau (Student at CentraleSupelec)" userId="S::paulin.brissonneau@student-cs.fr::f7448dcc-38eb-4711-9301-1a82f5790d7b" providerId="AD" clId="Web-{2D512A64-4D67-4E52-A7B1-8A1628E8ECEF}" dt="2019-11-28T19:29:34.043" v="143" actId="1076"/>
          <ac:picMkLst>
            <pc:docMk/>
            <pc:sldMk cId="294294012" sldId="278"/>
            <ac:picMk id="6" creationId="{F5D77A06-0627-466D-AE86-146B1BC553FB}"/>
          </ac:picMkLst>
        </pc:picChg>
        <pc:picChg chg="add mod">
          <ac:chgData name="Paulin Brissonneau (Student at CentraleSupelec)" userId="S::paulin.brissonneau@student-cs.fr::f7448dcc-38eb-4711-9301-1a82f5790d7b" providerId="AD" clId="Web-{2D512A64-4D67-4E52-A7B1-8A1628E8ECEF}" dt="2019-11-28T19:32:04.198" v="149" actId="1076"/>
          <ac:picMkLst>
            <pc:docMk/>
            <pc:sldMk cId="294294012" sldId="278"/>
            <ac:picMk id="8" creationId="{6599671F-49D1-44CB-9920-5935760DD1DC}"/>
          </ac:picMkLst>
        </pc:picChg>
      </pc:sldChg>
    </pc:docChg>
  </pc:docChgLst>
  <pc:docChgLst>
    <pc:chgData name="Ilyas Moutawwakil (Student at CentraleSupelec)" userId="S::ilyas.moutawwakil@student-cs.fr::0fa12806-6744-4005-8c59-1d753d0a8f6b" providerId="AD" clId="Web-{941D2964-4F90-CBDC-AA2D-09EF8D60A4E3}"/>
    <pc:docChg chg="modSld">
      <pc:chgData name="Ilyas Moutawwakil (Student at CentraleSupelec)" userId="S::ilyas.moutawwakil@student-cs.fr::0fa12806-6744-4005-8c59-1d753d0a8f6b" providerId="AD" clId="Web-{941D2964-4F90-CBDC-AA2D-09EF8D60A4E3}" dt="2019-11-29T07:33:11.430" v="128" actId="1076"/>
      <pc:docMkLst>
        <pc:docMk/>
      </pc:docMkLst>
      <pc:sldChg chg="addSp delSp modSp">
        <pc:chgData name="Ilyas Moutawwakil (Student at CentraleSupelec)" userId="S::ilyas.moutawwakil@student-cs.fr::0fa12806-6744-4005-8c59-1d753d0a8f6b" providerId="AD" clId="Web-{941D2964-4F90-CBDC-AA2D-09EF8D60A4E3}" dt="2019-11-29T07:18:02.171" v="112" actId="1076"/>
        <pc:sldMkLst>
          <pc:docMk/>
          <pc:sldMk cId="1473684087" sldId="300"/>
        </pc:sldMkLst>
        <pc:spChg chg="del">
          <ac:chgData name="Ilyas Moutawwakil (Student at CentraleSupelec)" userId="S::ilyas.moutawwakil@student-cs.fr::0fa12806-6744-4005-8c59-1d753d0a8f6b" providerId="AD" clId="Web-{941D2964-4F90-CBDC-AA2D-09EF8D60A4E3}" dt="2019-11-29T07:15:41.906" v="0"/>
          <ac:spMkLst>
            <pc:docMk/>
            <pc:sldMk cId="1473684087" sldId="300"/>
            <ac:spMk id="7" creationId="{32C0DDE0-2211-4966-8260-C728909C3735}"/>
          </ac:spMkLst>
        </pc:spChg>
        <pc:spChg chg="mod">
          <ac:chgData name="Ilyas Moutawwakil (Student at CentraleSupelec)" userId="S::ilyas.moutawwakil@student-cs.fr::0fa12806-6744-4005-8c59-1d753d0a8f6b" providerId="AD" clId="Web-{941D2964-4F90-CBDC-AA2D-09EF8D60A4E3}" dt="2019-11-29T07:18:02.171" v="112" actId="1076"/>
          <ac:spMkLst>
            <pc:docMk/>
            <pc:sldMk cId="1473684087" sldId="300"/>
            <ac:spMk id="9" creationId="{F3C3C6C7-B9D1-4C23-B931-97FC5F7ADFC6}"/>
          </ac:spMkLst>
        </pc:spChg>
        <pc:spChg chg="add del mod">
          <ac:chgData name="Ilyas Moutawwakil (Student at CentraleSupelec)" userId="S::ilyas.moutawwakil@student-cs.fr::0fa12806-6744-4005-8c59-1d753d0a8f6b" providerId="AD" clId="Web-{941D2964-4F90-CBDC-AA2D-09EF8D60A4E3}" dt="2019-11-29T07:15:51.860" v="2"/>
          <ac:spMkLst>
            <pc:docMk/>
            <pc:sldMk cId="1473684087" sldId="300"/>
            <ac:spMk id="17" creationId="{8A1B49F4-CD7A-49FD-8174-F7310B49AF64}"/>
          </ac:spMkLst>
        </pc:spChg>
        <pc:spChg chg="add del mod">
          <ac:chgData name="Ilyas Moutawwakil (Student at CentraleSupelec)" userId="S::ilyas.moutawwakil@student-cs.fr::0fa12806-6744-4005-8c59-1d753d0a8f6b" providerId="AD" clId="Web-{941D2964-4F90-CBDC-AA2D-09EF8D60A4E3}" dt="2019-11-29T07:16:27.797" v="5"/>
          <ac:spMkLst>
            <pc:docMk/>
            <pc:sldMk cId="1473684087" sldId="300"/>
            <ac:spMk id="37" creationId="{A85AC9B3-F317-4876-B751-1E809A59DF5C}"/>
          </ac:spMkLst>
        </pc:spChg>
        <pc:graphicFrameChg chg="add del mod ord modGraphic">
          <ac:chgData name="Ilyas Moutawwakil (Student at CentraleSupelec)" userId="S::ilyas.moutawwakil@student-cs.fr::0fa12806-6744-4005-8c59-1d753d0a8f6b" providerId="AD" clId="Web-{941D2964-4F90-CBDC-AA2D-09EF8D60A4E3}" dt="2019-11-29T07:15:56.250" v="4"/>
          <ac:graphicFrameMkLst>
            <pc:docMk/>
            <pc:sldMk cId="1473684087" sldId="300"/>
            <ac:graphicFrameMk id="2" creationId="{64F6F33F-C66E-409A-9130-8D19F2BADFBC}"/>
          </ac:graphicFrameMkLst>
        </pc:graphicFrameChg>
        <pc:picChg chg="add mod ord">
          <ac:chgData name="Ilyas Moutawwakil (Student at CentraleSupelec)" userId="S::ilyas.moutawwakil@student-cs.fr::0fa12806-6744-4005-8c59-1d753d0a8f6b" providerId="AD" clId="Web-{941D2964-4F90-CBDC-AA2D-09EF8D60A4E3}" dt="2019-11-29T07:16:50.312" v="11" actId="1076"/>
          <ac:picMkLst>
            <pc:docMk/>
            <pc:sldMk cId="1473684087" sldId="300"/>
            <ac:picMk id="38" creationId="{26DE6EFC-E952-45EE-B37C-59D4FB312D0E}"/>
          </ac:picMkLst>
        </pc:picChg>
      </pc:sldChg>
      <pc:sldChg chg="addSp delSp modSp">
        <pc:chgData name="Ilyas Moutawwakil (Student at CentraleSupelec)" userId="S::ilyas.moutawwakil@student-cs.fr::0fa12806-6744-4005-8c59-1d753d0a8f6b" providerId="AD" clId="Web-{941D2964-4F90-CBDC-AA2D-09EF8D60A4E3}" dt="2019-11-29T07:33:11.430" v="128" actId="1076"/>
        <pc:sldMkLst>
          <pc:docMk/>
          <pc:sldMk cId="3144313945" sldId="301"/>
        </pc:sldMkLst>
        <pc:spChg chg="add del mod">
          <ac:chgData name="Ilyas Moutawwakil (Student at CentraleSupelec)" userId="S::ilyas.moutawwakil@student-cs.fr::0fa12806-6744-4005-8c59-1d753d0a8f6b" providerId="AD" clId="Web-{941D2964-4F90-CBDC-AA2D-09EF8D60A4E3}" dt="2019-11-29T07:18:24.514" v="114"/>
          <ac:spMkLst>
            <pc:docMk/>
            <pc:sldMk cId="3144313945" sldId="301"/>
            <ac:spMk id="7" creationId="{74BEBCB6-C3BE-48E7-907B-30663A4516BA}"/>
          </ac:spMkLst>
        </pc:spChg>
        <pc:picChg chg="del">
          <ac:chgData name="Ilyas Moutawwakil (Student at CentraleSupelec)" userId="S::ilyas.moutawwakil@student-cs.fr::0fa12806-6744-4005-8c59-1d753d0a8f6b" providerId="AD" clId="Web-{941D2964-4F90-CBDC-AA2D-09EF8D60A4E3}" dt="2019-11-29T07:18:10.468" v="113"/>
          <ac:picMkLst>
            <pc:docMk/>
            <pc:sldMk cId="3144313945" sldId="301"/>
            <ac:picMk id="6" creationId="{C0FDAB1F-DF53-4002-AFC7-6DE4B4ECE7C2}"/>
          </ac:picMkLst>
        </pc:picChg>
        <pc:picChg chg="add mod ord">
          <ac:chgData name="Ilyas Moutawwakil (Student at CentraleSupelec)" userId="S::ilyas.moutawwakil@student-cs.fr::0fa12806-6744-4005-8c59-1d753d0a8f6b" providerId="AD" clId="Web-{941D2964-4F90-CBDC-AA2D-09EF8D60A4E3}" dt="2019-11-29T07:33:11.430" v="128" actId="1076"/>
          <ac:picMkLst>
            <pc:docMk/>
            <pc:sldMk cId="3144313945" sldId="301"/>
            <ac:picMk id="8" creationId="{71641933-92FC-4530-A7EE-4D01CD6F74F8}"/>
          </ac:picMkLst>
        </pc:picChg>
      </pc:sldChg>
    </pc:docChg>
  </pc:docChgLst>
  <pc:docChgLst>
    <pc:chgData name="Ilyas Moutawwakil (Student at CentraleSupelec)" userId="S::ilyas.moutawwakil@student-cs.fr::0fa12806-6744-4005-8c59-1d753d0a8f6b" providerId="AD" clId="Web-{118066C8-6F93-48FD-8763-00B8BF05CDFA}"/>
    <pc:docChg chg="addSld modSld">
      <pc:chgData name="Ilyas Moutawwakil (Student at CentraleSupelec)" userId="S::ilyas.moutawwakil@student-cs.fr::0fa12806-6744-4005-8c59-1d753d0a8f6b" providerId="AD" clId="Web-{118066C8-6F93-48FD-8763-00B8BF05CDFA}" dt="2019-11-28T15:33:44.497" v="10"/>
      <pc:docMkLst>
        <pc:docMk/>
      </pc:docMkLst>
      <pc:sldChg chg="addSp delSp modSp new">
        <pc:chgData name="Ilyas Moutawwakil (Student at CentraleSupelec)" userId="S::ilyas.moutawwakil@student-cs.fr::0fa12806-6744-4005-8c59-1d753d0a8f6b" providerId="AD" clId="Web-{118066C8-6F93-48FD-8763-00B8BF05CDFA}" dt="2019-11-28T15:33:44.497" v="10"/>
        <pc:sldMkLst>
          <pc:docMk/>
          <pc:sldMk cId="2979126335" sldId="287"/>
        </pc:sldMkLst>
        <pc:spChg chg="del">
          <ac:chgData name="Ilyas Moutawwakil (Student at CentraleSupelec)" userId="S::ilyas.moutawwakil@student-cs.fr::0fa12806-6744-4005-8c59-1d753d0a8f6b" providerId="AD" clId="Web-{118066C8-6F93-48FD-8763-00B8BF05CDFA}" dt="2019-11-28T15:33:21.919" v="4"/>
          <ac:spMkLst>
            <pc:docMk/>
            <pc:sldMk cId="2979126335" sldId="287"/>
            <ac:spMk id="2" creationId="{46047B5A-6CAD-4AE3-A4E2-4FB2229D71AC}"/>
          </ac:spMkLst>
        </pc:spChg>
        <pc:spChg chg="del">
          <ac:chgData name="Ilyas Moutawwakil (Student at CentraleSupelec)" userId="S::ilyas.moutawwakil@student-cs.fr::0fa12806-6744-4005-8c59-1d753d0a8f6b" providerId="AD" clId="Web-{118066C8-6F93-48FD-8763-00B8BF05CDFA}" dt="2019-11-28T15:33:24.622" v="5"/>
          <ac:spMkLst>
            <pc:docMk/>
            <pc:sldMk cId="2979126335" sldId="287"/>
            <ac:spMk id="3" creationId="{9560FC5A-E072-4747-9211-D4303DAFE067}"/>
          </ac:spMkLst>
        </pc:spChg>
        <pc:spChg chg="add del">
          <ac:chgData name="Ilyas Moutawwakil (Student at CentraleSupelec)" userId="S::ilyas.moutawwakil@student-cs.fr::0fa12806-6744-4005-8c59-1d753d0a8f6b" providerId="AD" clId="Web-{118066C8-6F93-48FD-8763-00B8BF05CDFA}" dt="2019-11-28T15:33:21.919" v="3"/>
          <ac:spMkLst>
            <pc:docMk/>
            <pc:sldMk cId="2979126335" sldId="287"/>
            <ac:spMk id="6" creationId="{1DC77721-82B4-44B9-A145-177C26248BDC}"/>
          </ac:spMkLst>
        </pc:spChg>
        <pc:spChg chg="add del">
          <ac:chgData name="Ilyas Moutawwakil (Student at CentraleSupelec)" userId="S::ilyas.moutawwakil@student-cs.fr::0fa12806-6744-4005-8c59-1d753d0a8f6b" providerId="AD" clId="Web-{118066C8-6F93-48FD-8763-00B8BF05CDFA}" dt="2019-11-28T15:33:21.919" v="2"/>
          <ac:spMkLst>
            <pc:docMk/>
            <pc:sldMk cId="2979126335" sldId="287"/>
            <ac:spMk id="7" creationId="{690BFE23-C66D-4063-A508-5100222FE81A}"/>
          </ac:spMkLst>
        </pc:spChg>
        <pc:spChg chg="add del mod">
          <ac:chgData name="Ilyas Moutawwakil (Student at CentraleSupelec)" userId="S::ilyas.moutawwakil@student-cs.fr::0fa12806-6744-4005-8c59-1d753d0a8f6b" providerId="AD" clId="Web-{118066C8-6F93-48FD-8763-00B8BF05CDFA}" dt="2019-11-28T15:33:44.497" v="10"/>
          <ac:spMkLst>
            <pc:docMk/>
            <pc:sldMk cId="2979126335" sldId="287"/>
            <ac:spMk id="8" creationId="{1DC77721-82B4-44B9-A145-177C26248BDC}"/>
          </ac:spMkLst>
        </pc:spChg>
        <pc:spChg chg="add del mod">
          <ac:chgData name="Ilyas Moutawwakil (Student at CentraleSupelec)" userId="S::ilyas.moutawwakil@student-cs.fr::0fa12806-6744-4005-8c59-1d753d0a8f6b" providerId="AD" clId="Web-{118066C8-6F93-48FD-8763-00B8BF05CDFA}" dt="2019-11-28T15:33:44.497" v="9"/>
          <ac:spMkLst>
            <pc:docMk/>
            <pc:sldMk cId="2979126335" sldId="287"/>
            <ac:spMk id="9" creationId="{690BFE23-C66D-4063-A508-5100222FE81A}"/>
          </ac:spMkLst>
        </pc:spChg>
      </pc:sldChg>
    </pc:docChg>
  </pc:docChgLst>
  <pc:docChgLst>
    <pc:chgData name="Ilyas Moutawwakil (Student at CentraleSupelec)" userId="S::ilyas.moutawwakil@student-cs.fr::0fa12806-6744-4005-8c59-1d753d0a8f6b" providerId="AD" clId="Web-{C7C1D7F3-855E-43D8-B659-E3D8C4CC236B}"/>
    <pc:docChg chg="addSld delSld modSld modSection">
      <pc:chgData name="Ilyas Moutawwakil (Student at CentraleSupelec)" userId="S::ilyas.moutawwakil@student-cs.fr::0fa12806-6744-4005-8c59-1d753d0a8f6b" providerId="AD" clId="Web-{C7C1D7F3-855E-43D8-B659-E3D8C4CC236B}" dt="2019-11-28T16:12:52.689" v="866" actId="14100"/>
      <pc:docMkLst>
        <pc:docMk/>
      </pc:docMkLst>
      <pc:sldChg chg="del">
        <pc:chgData name="Ilyas Moutawwakil (Student at CentraleSupelec)" userId="S::ilyas.moutawwakil@student-cs.fr::0fa12806-6744-4005-8c59-1d753d0a8f6b" providerId="AD" clId="Web-{C7C1D7F3-855E-43D8-B659-E3D8C4CC236B}" dt="2019-11-28T15:44:11.472" v="0"/>
        <pc:sldMkLst>
          <pc:docMk/>
          <pc:sldMk cId="2979126335" sldId="287"/>
        </pc:sldMkLst>
      </pc:sldChg>
      <pc:sldChg chg="addSp modSp new mod setBg">
        <pc:chgData name="Ilyas Moutawwakil (Student at CentraleSupelec)" userId="S::ilyas.moutawwakil@student-cs.fr::0fa12806-6744-4005-8c59-1d753d0a8f6b" providerId="AD" clId="Web-{C7C1D7F3-855E-43D8-B659-E3D8C4CC236B}" dt="2019-11-28T16:12:52.689" v="866" actId="14100"/>
        <pc:sldMkLst>
          <pc:docMk/>
          <pc:sldMk cId="3997660141" sldId="289"/>
        </pc:sldMkLst>
        <pc:spChg chg="mod">
          <ac:chgData name="Ilyas Moutawwakil (Student at CentraleSupelec)" userId="S::ilyas.moutawwakil@student-cs.fr::0fa12806-6744-4005-8c59-1d753d0a8f6b" providerId="AD" clId="Web-{C7C1D7F3-855E-43D8-B659-E3D8C4CC236B}" dt="2019-11-28T16:12:52.689" v="866" actId="14100"/>
          <ac:spMkLst>
            <pc:docMk/>
            <pc:sldMk cId="3997660141" sldId="289"/>
            <ac:spMk id="2" creationId="{1B12E59F-1ED9-4FBB-9DEF-0D783BEABA6C}"/>
          </ac:spMkLst>
        </pc:spChg>
        <pc:spChg chg="mod">
          <ac:chgData name="Ilyas Moutawwakil (Student at CentraleSupelec)" userId="S::ilyas.moutawwakil@student-cs.fr::0fa12806-6744-4005-8c59-1d753d0a8f6b" providerId="AD" clId="Web-{C7C1D7F3-855E-43D8-B659-E3D8C4CC236B}" dt="2019-11-28T16:00:52.262" v="654" actId="20577"/>
          <ac:spMkLst>
            <pc:docMk/>
            <pc:sldMk cId="3997660141" sldId="289"/>
            <ac:spMk id="3" creationId="{CBE6F8E9-E46A-4A39-9424-BF3FF33B6C13}"/>
          </ac:spMkLst>
        </pc:spChg>
        <pc:spChg chg="mod">
          <ac:chgData name="Ilyas Moutawwakil (Student at CentraleSupelec)" userId="S::ilyas.moutawwakil@student-cs.fr::0fa12806-6744-4005-8c59-1d753d0a8f6b" providerId="AD" clId="Web-{C7C1D7F3-855E-43D8-B659-E3D8C4CC236B}" dt="2019-11-28T15:54:14.883" v="457"/>
          <ac:spMkLst>
            <pc:docMk/>
            <pc:sldMk cId="3997660141" sldId="289"/>
            <ac:spMk id="4" creationId="{F47EC6A7-299C-49B1-A70D-3BDD11FE26FF}"/>
          </ac:spMkLst>
        </pc:spChg>
        <pc:spChg chg="mod">
          <ac:chgData name="Ilyas Moutawwakil (Student at CentraleSupelec)" userId="S::ilyas.moutawwakil@student-cs.fr::0fa12806-6744-4005-8c59-1d753d0a8f6b" providerId="AD" clId="Web-{C7C1D7F3-855E-43D8-B659-E3D8C4CC236B}" dt="2019-11-28T15:54:14.883" v="457"/>
          <ac:spMkLst>
            <pc:docMk/>
            <pc:sldMk cId="3997660141" sldId="289"/>
            <ac:spMk id="5" creationId="{7A09C40E-505F-4B18-99B2-74B6FB179FB8}"/>
          </ac:spMkLst>
        </pc:spChg>
        <pc:picChg chg="add mod ord">
          <ac:chgData name="Ilyas Moutawwakil (Student at CentraleSupelec)" userId="S::ilyas.moutawwakil@student-cs.fr::0fa12806-6744-4005-8c59-1d753d0a8f6b" providerId="AD" clId="Web-{C7C1D7F3-855E-43D8-B659-E3D8C4CC236B}" dt="2019-11-28T16:00:44.949" v="650"/>
          <ac:picMkLst>
            <pc:docMk/>
            <pc:sldMk cId="3997660141" sldId="289"/>
            <ac:picMk id="6" creationId="{4E3650FF-881D-43B5-8D41-F722C85F7EED}"/>
          </ac:picMkLst>
        </pc:picChg>
      </pc:sldChg>
      <pc:sldChg chg="addSp delSp modSp new mod setBg">
        <pc:chgData name="Ilyas Moutawwakil (Student at CentraleSupelec)" userId="S::ilyas.moutawwakil@student-cs.fr::0fa12806-6744-4005-8c59-1d753d0a8f6b" providerId="AD" clId="Web-{C7C1D7F3-855E-43D8-B659-E3D8C4CC236B}" dt="2019-11-28T16:12:33.252" v="851" actId="20577"/>
        <pc:sldMkLst>
          <pc:docMk/>
          <pc:sldMk cId="2595170349" sldId="291"/>
        </pc:sldMkLst>
        <pc:spChg chg="mod">
          <ac:chgData name="Ilyas Moutawwakil (Student at CentraleSupelec)" userId="S::ilyas.moutawwakil@student-cs.fr::0fa12806-6744-4005-8c59-1d753d0a8f6b" providerId="AD" clId="Web-{C7C1D7F3-855E-43D8-B659-E3D8C4CC236B}" dt="2019-11-28T16:12:33.252" v="851" actId="20577"/>
          <ac:spMkLst>
            <pc:docMk/>
            <pc:sldMk cId="2595170349" sldId="291"/>
            <ac:spMk id="2" creationId="{973F286C-FF02-4638-B13C-9CFAD131B1AD}"/>
          </ac:spMkLst>
        </pc:spChg>
        <pc:spChg chg="del">
          <ac:chgData name="Ilyas Moutawwakil (Student at CentraleSupelec)" userId="S::ilyas.moutawwakil@student-cs.fr::0fa12806-6744-4005-8c59-1d753d0a8f6b" providerId="AD" clId="Web-{C7C1D7F3-855E-43D8-B659-E3D8C4CC236B}" dt="2019-11-28T15:57:37.323" v="572"/>
          <ac:spMkLst>
            <pc:docMk/>
            <pc:sldMk cId="2595170349" sldId="291"/>
            <ac:spMk id="3" creationId="{AFD5252E-9C62-422A-B1C8-5130EA24C2D8}"/>
          </ac:spMkLst>
        </pc:spChg>
        <pc:spChg chg="mod ord">
          <ac:chgData name="Ilyas Moutawwakil (Student at CentraleSupelec)" userId="S::ilyas.moutawwakil@student-cs.fr::0fa12806-6744-4005-8c59-1d753d0a8f6b" providerId="AD" clId="Web-{C7C1D7F3-855E-43D8-B659-E3D8C4CC236B}" dt="2019-11-28T16:00:15.464" v="649"/>
          <ac:spMkLst>
            <pc:docMk/>
            <pc:sldMk cId="2595170349" sldId="291"/>
            <ac:spMk id="4" creationId="{94D0ED54-D0FD-4735-AA99-9507D36139E3}"/>
          </ac:spMkLst>
        </pc:spChg>
        <pc:spChg chg="mod ord">
          <ac:chgData name="Ilyas Moutawwakil (Student at CentraleSupelec)" userId="S::ilyas.moutawwakil@student-cs.fr::0fa12806-6744-4005-8c59-1d753d0a8f6b" providerId="AD" clId="Web-{C7C1D7F3-855E-43D8-B659-E3D8C4CC236B}" dt="2019-11-28T16:00:15.464" v="649"/>
          <ac:spMkLst>
            <pc:docMk/>
            <pc:sldMk cId="2595170349" sldId="291"/>
            <ac:spMk id="5" creationId="{3C92C9B3-008F-4F23-A1B4-49C60DD48CC5}"/>
          </ac:spMkLst>
        </pc:spChg>
        <pc:spChg chg="add mod">
          <ac:chgData name="Ilyas Moutawwakil (Student at CentraleSupelec)" userId="S::ilyas.moutawwakil@student-cs.fr::0fa12806-6744-4005-8c59-1d753d0a8f6b" providerId="AD" clId="Web-{C7C1D7F3-855E-43D8-B659-E3D8C4CC236B}" dt="2019-11-28T16:12:21.017" v="844" actId="20577"/>
          <ac:spMkLst>
            <pc:docMk/>
            <pc:sldMk cId="2595170349" sldId="291"/>
            <ac:spMk id="8" creationId="{DB13C91F-2B2D-49A5-834B-34E2BBE76B47}"/>
          </ac:spMkLst>
        </pc:spChg>
        <pc:spChg chg="add del mod">
          <ac:chgData name="Ilyas Moutawwakil (Student at CentraleSupelec)" userId="S::ilyas.moutawwakil@student-cs.fr::0fa12806-6744-4005-8c59-1d753d0a8f6b" providerId="AD" clId="Web-{C7C1D7F3-855E-43D8-B659-E3D8C4CC236B}" dt="2019-11-28T15:59:12.511" v="595"/>
          <ac:spMkLst>
            <pc:docMk/>
            <pc:sldMk cId="2595170349" sldId="291"/>
            <ac:spMk id="10" creationId="{034D9454-9427-42CF-A0E3-7340F3B756AC}"/>
          </ac:spMkLst>
        </pc:spChg>
        <pc:picChg chg="add del mod ord">
          <ac:chgData name="Ilyas Moutawwakil (Student at CentraleSupelec)" userId="S::ilyas.moutawwakil@student-cs.fr::0fa12806-6744-4005-8c59-1d753d0a8f6b" providerId="AD" clId="Web-{C7C1D7F3-855E-43D8-B659-E3D8C4CC236B}" dt="2019-11-28T15:59:52.511" v="644"/>
          <ac:picMkLst>
            <pc:docMk/>
            <pc:sldMk cId="2595170349" sldId="291"/>
            <ac:picMk id="6" creationId="{51345758-4E6A-49BC-964F-F2CD33C8DBF6}"/>
          </ac:picMkLst>
        </pc:picChg>
        <pc:picChg chg="add mod">
          <ac:chgData name="Ilyas Moutawwakil (Student at CentraleSupelec)" userId="S::ilyas.moutawwakil@student-cs.fr::0fa12806-6744-4005-8c59-1d753d0a8f6b" providerId="AD" clId="Web-{C7C1D7F3-855E-43D8-B659-E3D8C4CC236B}" dt="2019-11-28T16:00:15.464" v="649"/>
          <ac:picMkLst>
            <pc:docMk/>
            <pc:sldMk cId="2595170349" sldId="291"/>
            <ac:picMk id="11" creationId="{AC9CF810-995A-437E-9EC9-AAF5D131452C}"/>
          </ac:picMkLst>
        </pc:picChg>
      </pc:sldChg>
      <pc:sldChg chg="addSp delSp modSp new mod setBg">
        <pc:chgData name="Ilyas Moutawwakil (Student at CentraleSupelec)" userId="S::ilyas.moutawwakil@student-cs.fr::0fa12806-6744-4005-8c59-1d753d0a8f6b" providerId="AD" clId="Web-{C7C1D7F3-855E-43D8-B659-E3D8C4CC236B}" dt="2019-11-28T16:12:09.564" v="834" actId="20577"/>
        <pc:sldMkLst>
          <pc:docMk/>
          <pc:sldMk cId="3867468358" sldId="292"/>
        </pc:sldMkLst>
        <pc:spChg chg="mod">
          <ac:chgData name="Ilyas Moutawwakil (Student at CentraleSupelec)" userId="S::ilyas.moutawwakil@student-cs.fr::0fa12806-6744-4005-8c59-1d753d0a8f6b" providerId="AD" clId="Web-{C7C1D7F3-855E-43D8-B659-E3D8C4CC236B}" dt="2019-11-28T16:12:09.564" v="834" actId="20577"/>
          <ac:spMkLst>
            <pc:docMk/>
            <pc:sldMk cId="3867468358" sldId="292"/>
            <ac:spMk id="2" creationId="{C97BBD03-68AD-4637-971D-33260567B6B9}"/>
          </ac:spMkLst>
        </pc:spChg>
        <pc:spChg chg="del">
          <ac:chgData name="Ilyas Moutawwakil (Student at CentraleSupelec)" userId="S::ilyas.moutawwakil@student-cs.fr::0fa12806-6744-4005-8c59-1d753d0a8f6b" providerId="AD" clId="Web-{C7C1D7F3-855E-43D8-B659-E3D8C4CC236B}" dt="2019-11-28T16:03:55.622" v="830"/>
          <ac:spMkLst>
            <pc:docMk/>
            <pc:sldMk cId="3867468358" sldId="292"/>
            <ac:spMk id="3" creationId="{377C50AC-39D8-4ED1-95B3-D193844D7591}"/>
          </ac:spMkLst>
        </pc:spChg>
        <pc:spChg chg="mod">
          <ac:chgData name="Ilyas Moutawwakil (Student at CentraleSupelec)" userId="S::ilyas.moutawwakil@student-cs.fr::0fa12806-6744-4005-8c59-1d753d0a8f6b" providerId="AD" clId="Web-{C7C1D7F3-855E-43D8-B659-E3D8C4CC236B}" dt="2019-11-28T16:04:15.779" v="831"/>
          <ac:spMkLst>
            <pc:docMk/>
            <pc:sldMk cId="3867468358" sldId="292"/>
            <ac:spMk id="4" creationId="{74C2E67B-765B-4AEA-B1CF-54900187E234}"/>
          </ac:spMkLst>
        </pc:spChg>
        <pc:spChg chg="mod">
          <ac:chgData name="Ilyas Moutawwakil (Student at CentraleSupelec)" userId="S::ilyas.moutawwakil@student-cs.fr::0fa12806-6744-4005-8c59-1d753d0a8f6b" providerId="AD" clId="Web-{C7C1D7F3-855E-43D8-B659-E3D8C4CC236B}" dt="2019-11-28T16:04:15.779" v="831"/>
          <ac:spMkLst>
            <pc:docMk/>
            <pc:sldMk cId="3867468358" sldId="292"/>
            <ac:spMk id="5" creationId="{1FB61487-E20C-4D75-800D-162FFF5ABA9C}"/>
          </ac:spMkLst>
        </pc:spChg>
        <pc:spChg chg="add">
          <ac:chgData name="Ilyas Moutawwakil (Student at CentraleSupelec)" userId="S::ilyas.moutawwakil@student-cs.fr::0fa12806-6744-4005-8c59-1d753d0a8f6b" providerId="AD" clId="Web-{C7C1D7F3-855E-43D8-B659-E3D8C4CC236B}" dt="2019-11-28T16:04:15.779" v="831"/>
          <ac:spMkLst>
            <pc:docMk/>
            <pc:sldMk cId="3867468358" sldId="292"/>
            <ac:spMk id="10" creationId="{E4EDD31F-35E9-40D1-9D2F-1DAFB66ADFC5}"/>
          </ac:spMkLst>
        </pc:spChg>
        <pc:picChg chg="add mod ord">
          <ac:chgData name="Ilyas Moutawwakil (Student at CentraleSupelec)" userId="S::ilyas.moutawwakil@student-cs.fr::0fa12806-6744-4005-8c59-1d753d0a8f6b" providerId="AD" clId="Web-{C7C1D7F3-855E-43D8-B659-E3D8C4CC236B}" dt="2019-11-28T16:04:15.779" v="831"/>
          <ac:picMkLst>
            <pc:docMk/>
            <pc:sldMk cId="3867468358" sldId="292"/>
            <ac:picMk id="6" creationId="{EBD10326-6B60-423B-B2B2-752FA94D8AE4}"/>
          </ac:picMkLst>
        </pc:picChg>
      </pc:sldChg>
    </pc:docChg>
  </pc:docChgLst>
  <pc:docChgLst>
    <pc:chgData name="Paulin Brissonneau (Student at CentraleSupelec)" userId="S::paulin.brissonneau@student-cs.fr::f7448dcc-38eb-4711-9301-1a82f5790d7b" providerId="AD" clId="Web-{7A42AB82-F93B-434D-A67C-F32DAFA640BD}"/>
    <pc:docChg chg="modSld">
      <pc:chgData name="Paulin Brissonneau (Student at CentraleSupelec)" userId="S::paulin.brissonneau@student-cs.fr::f7448dcc-38eb-4711-9301-1a82f5790d7b" providerId="AD" clId="Web-{7A42AB82-F93B-434D-A67C-F32DAFA640BD}" dt="2019-11-28T15:08:07.918" v="93" actId="1076"/>
      <pc:docMkLst>
        <pc:docMk/>
      </pc:docMkLst>
      <pc:sldChg chg="modSp">
        <pc:chgData name="Paulin Brissonneau (Student at CentraleSupelec)" userId="S::paulin.brissonneau@student-cs.fr::f7448dcc-38eb-4711-9301-1a82f5790d7b" providerId="AD" clId="Web-{7A42AB82-F93B-434D-A67C-F32DAFA640BD}" dt="2019-11-28T15:03:56.435" v="64" actId="20577"/>
        <pc:sldMkLst>
          <pc:docMk/>
          <pc:sldMk cId="3611905908" sldId="269"/>
        </pc:sldMkLst>
        <pc:spChg chg="mod">
          <ac:chgData name="Paulin Brissonneau (Student at CentraleSupelec)" userId="S::paulin.brissonneau@student-cs.fr::f7448dcc-38eb-4711-9301-1a82f5790d7b" providerId="AD" clId="Web-{7A42AB82-F93B-434D-A67C-F32DAFA640BD}" dt="2019-11-28T15:03:56.435" v="64" actId="20577"/>
          <ac:spMkLst>
            <pc:docMk/>
            <pc:sldMk cId="3611905908" sldId="269"/>
            <ac:spMk id="4" creationId="{0CD1D30B-5065-4110-91BD-FA2518FB5CA9}"/>
          </ac:spMkLst>
        </pc:spChg>
      </pc:sldChg>
      <pc:sldChg chg="modSp">
        <pc:chgData name="Paulin Brissonneau (Student at CentraleSupelec)" userId="S::paulin.brissonneau@student-cs.fr::f7448dcc-38eb-4711-9301-1a82f5790d7b" providerId="AD" clId="Web-{7A42AB82-F93B-434D-A67C-F32DAFA640BD}" dt="2019-11-28T15:07:32.856" v="89" actId="14100"/>
        <pc:sldMkLst>
          <pc:docMk/>
          <pc:sldMk cId="601754962" sldId="270"/>
        </pc:sldMkLst>
        <pc:spChg chg="mod">
          <ac:chgData name="Paulin Brissonneau (Student at CentraleSupelec)" userId="S::paulin.brissonneau@student-cs.fr::f7448dcc-38eb-4711-9301-1a82f5790d7b" providerId="AD" clId="Web-{7A42AB82-F93B-434D-A67C-F32DAFA640BD}" dt="2019-11-28T15:07:32.856" v="89" actId="14100"/>
          <ac:spMkLst>
            <pc:docMk/>
            <pc:sldMk cId="601754962" sldId="270"/>
            <ac:spMk id="2" creationId="{6AD95E54-9EFB-472A-B927-10ACF787A096}"/>
          </ac:spMkLst>
        </pc:spChg>
      </pc:sldChg>
      <pc:sldChg chg="modSp">
        <pc:chgData name="Paulin Brissonneau (Student at CentraleSupelec)" userId="S::paulin.brissonneau@student-cs.fr::f7448dcc-38eb-4711-9301-1a82f5790d7b" providerId="AD" clId="Web-{7A42AB82-F93B-434D-A67C-F32DAFA640BD}" dt="2019-11-28T15:07:26.825" v="88" actId="14100"/>
        <pc:sldMkLst>
          <pc:docMk/>
          <pc:sldMk cId="2197991213" sldId="271"/>
        </pc:sldMkLst>
        <pc:spChg chg="mod">
          <ac:chgData name="Paulin Brissonneau (Student at CentraleSupelec)" userId="S::paulin.brissonneau@student-cs.fr::f7448dcc-38eb-4711-9301-1a82f5790d7b" providerId="AD" clId="Web-{7A42AB82-F93B-434D-A67C-F32DAFA640BD}" dt="2019-11-28T15:07:26.825" v="88" actId="14100"/>
          <ac:spMkLst>
            <pc:docMk/>
            <pc:sldMk cId="2197991213" sldId="271"/>
            <ac:spMk id="2" creationId="{6AD95E54-9EFB-472A-B927-10ACF787A096}"/>
          </ac:spMkLst>
        </pc:spChg>
      </pc:sldChg>
      <pc:sldChg chg="modSp">
        <pc:chgData name="Paulin Brissonneau (Student at CentraleSupelec)" userId="S::paulin.brissonneau@student-cs.fr::f7448dcc-38eb-4711-9301-1a82f5790d7b" providerId="AD" clId="Web-{7A42AB82-F93B-434D-A67C-F32DAFA640BD}" dt="2019-11-28T15:08:07.918" v="93" actId="1076"/>
        <pc:sldMkLst>
          <pc:docMk/>
          <pc:sldMk cId="274097584" sldId="273"/>
        </pc:sldMkLst>
        <pc:spChg chg="mod">
          <ac:chgData name="Paulin Brissonneau (Student at CentraleSupelec)" userId="S::paulin.brissonneau@student-cs.fr::f7448dcc-38eb-4711-9301-1a82f5790d7b" providerId="AD" clId="Web-{7A42AB82-F93B-434D-A67C-F32DAFA640BD}" dt="2019-11-28T15:08:04.340" v="92" actId="1076"/>
          <ac:spMkLst>
            <pc:docMk/>
            <pc:sldMk cId="274097584" sldId="273"/>
            <ac:spMk id="2" creationId="{544E89DB-604D-45EC-B271-5CD00B68CDAD}"/>
          </ac:spMkLst>
        </pc:spChg>
        <pc:spChg chg="mod">
          <ac:chgData name="Paulin Brissonneau (Student at CentraleSupelec)" userId="S::paulin.brissonneau@student-cs.fr::f7448dcc-38eb-4711-9301-1a82f5790d7b" providerId="AD" clId="Web-{7A42AB82-F93B-434D-A67C-F32DAFA640BD}" dt="2019-11-28T15:08:07.918" v="93" actId="1076"/>
          <ac:spMkLst>
            <pc:docMk/>
            <pc:sldMk cId="274097584" sldId="273"/>
            <ac:spMk id="4" creationId="{3DBAE15F-8B14-4DDC-815D-32C905012E8A}"/>
          </ac:spMkLst>
        </pc:spChg>
        <pc:picChg chg="mod">
          <ac:chgData name="Paulin Brissonneau (Student at CentraleSupelec)" userId="S::paulin.brissonneau@student-cs.fr::f7448dcc-38eb-4711-9301-1a82f5790d7b" providerId="AD" clId="Web-{7A42AB82-F93B-434D-A67C-F32DAFA640BD}" dt="2019-11-28T15:08:00.231" v="90" actId="1076"/>
          <ac:picMkLst>
            <pc:docMk/>
            <pc:sldMk cId="274097584" sldId="273"/>
            <ac:picMk id="7" creationId="{1A52E2F1-2DC5-48BB-A2A3-BD8A6041E992}"/>
          </ac:picMkLst>
        </pc:picChg>
        <pc:picChg chg="mod">
          <ac:chgData name="Paulin Brissonneau (Student at CentraleSupelec)" userId="S::paulin.brissonneau@student-cs.fr::f7448dcc-38eb-4711-9301-1a82f5790d7b" providerId="AD" clId="Web-{7A42AB82-F93B-434D-A67C-F32DAFA640BD}" dt="2019-11-28T15:08:00.231" v="91" actId="1076"/>
          <ac:picMkLst>
            <pc:docMk/>
            <pc:sldMk cId="274097584" sldId="273"/>
            <ac:picMk id="9" creationId="{FEA02DFB-862D-463F-BE30-5232A92ADDBF}"/>
          </ac:picMkLst>
        </pc:picChg>
      </pc:sldChg>
      <pc:sldChg chg="modSp">
        <pc:chgData name="Paulin Brissonneau (Student at CentraleSupelec)" userId="S::paulin.brissonneau@student-cs.fr::f7448dcc-38eb-4711-9301-1a82f5790d7b" providerId="AD" clId="Web-{7A42AB82-F93B-434D-A67C-F32DAFA640BD}" dt="2019-11-28T15:07:19.387" v="87" actId="14100"/>
        <pc:sldMkLst>
          <pc:docMk/>
          <pc:sldMk cId="1418247787" sldId="275"/>
        </pc:sldMkLst>
        <pc:spChg chg="mod">
          <ac:chgData name="Paulin Brissonneau (Student at CentraleSupelec)" userId="S::paulin.brissonneau@student-cs.fr::f7448dcc-38eb-4711-9301-1a82f5790d7b" providerId="AD" clId="Web-{7A42AB82-F93B-434D-A67C-F32DAFA640BD}" dt="2019-11-28T15:07:19.387" v="87" actId="14100"/>
          <ac:spMkLst>
            <pc:docMk/>
            <pc:sldMk cId="1418247787" sldId="275"/>
            <ac:spMk id="2" creationId="{9A1BBB88-220B-4BB0-A340-75CF7040023E}"/>
          </ac:spMkLst>
        </pc:spChg>
        <pc:picChg chg="mod">
          <ac:chgData name="Paulin Brissonneau (Student at CentraleSupelec)" userId="S::paulin.brissonneau@student-cs.fr::f7448dcc-38eb-4711-9301-1a82f5790d7b" providerId="AD" clId="Web-{7A42AB82-F93B-434D-A67C-F32DAFA640BD}" dt="2019-11-28T15:04:19.201" v="67" actId="1076"/>
          <ac:picMkLst>
            <pc:docMk/>
            <pc:sldMk cId="1418247787" sldId="275"/>
            <ac:picMk id="4" creationId="{06DCADA9-A919-44CE-8361-DD3BB6182142}"/>
          </ac:picMkLst>
        </pc:picChg>
      </pc:sldChg>
      <pc:sldChg chg="modSp">
        <pc:chgData name="Paulin Brissonneau (Student at CentraleSupelec)" userId="S::paulin.brissonneau@student-cs.fr::f7448dcc-38eb-4711-9301-1a82f5790d7b" providerId="AD" clId="Web-{7A42AB82-F93B-434D-A67C-F32DAFA640BD}" dt="2019-11-28T15:07:13.763" v="86" actId="14100"/>
        <pc:sldMkLst>
          <pc:docMk/>
          <pc:sldMk cId="1550264704" sldId="276"/>
        </pc:sldMkLst>
        <pc:spChg chg="mod">
          <ac:chgData name="Paulin Brissonneau (Student at CentraleSupelec)" userId="S::paulin.brissonneau@student-cs.fr::f7448dcc-38eb-4711-9301-1a82f5790d7b" providerId="AD" clId="Web-{7A42AB82-F93B-434D-A67C-F32DAFA640BD}" dt="2019-11-28T15:07:13.763" v="86" actId="14100"/>
          <ac:spMkLst>
            <pc:docMk/>
            <pc:sldMk cId="1550264704" sldId="276"/>
            <ac:spMk id="2" creationId="{6AD95E54-9EFB-472A-B927-10ACF787A096}"/>
          </ac:spMkLst>
        </pc:spChg>
        <pc:picChg chg="mod">
          <ac:chgData name="Paulin Brissonneau (Student at CentraleSupelec)" userId="S::paulin.brissonneau@student-cs.fr::f7448dcc-38eb-4711-9301-1a82f5790d7b" providerId="AD" clId="Web-{7A42AB82-F93B-434D-A67C-F32DAFA640BD}" dt="2019-11-28T15:06:30.075" v="69" actId="1076"/>
          <ac:picMkLst>
            <pc:docMk/>
            <pc:sldMk cId="1550264704" sldId="276"/>
            <ac:picMk id="5" creationId="{6B87F8D3-549A-4DF2-B7AE-F5E54A9C1454}"/>
          </ac:picMkLst>
        </pc:picChg>
      </pc:sldChg>
      <pc:sldChg chg="modSp">
        <pc:chgData name="Paulin Brissonneau (Student at CentraleSupelec)" userId="S::paulin.brissonneau@student-cs.fr::f7448dcc-38eb-4711-9301-1a82f5790d7b" providerId="AD" clId="Web-{7A42AB82-F93B-434D-A67C-F32DAFA640BD}" dt="2019-11-28T15:07:05.825" v="85" actId="14100"/>
        <pc:sldMkLst>
          <pc:docMk/>
          <pc:sldMk cId="1137791257" sldId="277"/>
        </pc:sldMkLst>
        <pc:spChg chg="mod">
          <ac:chgData name="Paulin Brissonneau (Student at CentraleSupelec)" userId="S::paulin.brissonneau@student-cs.fr::f7448dcc-38eb-4711-9301-1a82f5790d7b" providerId="AD" clId="Web-{7A42AB82-F93B-434D-A67C-F32DAFA640BD}" dt="2019-11-28T15:07:05.825" v="85" actId="14100"/>
          <ac:spMkLst>
            <pc:docMk/>
            <pc:sldMk cId="1137791257" sldId="277"/>
            <ac:spMk id="2" creationId="{6AD95E54-9EFB-472A-B927-10ACF787A096}"/>
          </ac:spMkLst>
        </pc:spChg>
      </pc:sldChg>
    </pc:docChg>
  </pc:docChgLst>
  <pc:docChgLst>
    <pc:chgData name="Lilian Lecomte (Student at CentraleSupelec)" userId="d432982c-aafc-4fca-b452-e1beafb4406e" providerId="ADAL" clId="{9A2CA219-52F2-4111-8ECA-FE81E4DD1954}"/>
    <pc:docChg chg="undo custSel addSld delSld modSld sldOrd modSection">
      <pc:chgData name="Lilian Lecomte (Student at CentraleSupelec)" userId="d432982c-aafc-4fca-b452-e1beafb4406e" providerId="ADAL" clId="{9A2CA219-52F2-4111-8ECA-FE81E4DD1954}" dt="2019-11-29T07:41:27.566" v="83" actId="26606"/>
      <pc:docMkLst>
        <pc:docMk/>
      </pc:docMkLst>
      <pc:sldChg chg="addSp delSp modSp mod setBg">
        <pc:chgData name="Lilian Lecomte (Student at CentraleSupelec)" userId="d432982c-aafc-4fca-b452-e1beafb4406e" providerId="ADAL" clId="{9A2CA219-52F2-4111-8ECA-FE81E4DD1954}" dt="2019-11-29T07:41:27.566" v="83" actId="26606"/>
        <pc:sldMkLst>
          <pc:docMk/>
          <pc:sldMk cId="3740313929" sldId="283"/>
        </pc:sldMkLst>
        <pc:spChg chg="mod">
          <ac:chgData name="Lilian Lecomte (Student at CentraleSupelec)" userId="d432982c-aafc-4fca-b452-e1beafb4406e" providerId="ADAL" clId="{9A2CA219-52F2-4111-8ECA-FE81E4DD1954}" dt="2019-11-29T07:41:27.566" v="83" actId="26606"/>
          <ac:spMkLst>
            <pc:docMk/>
            <pc:sldMk cId="3740313929" sldId="283"/>
            <ac:spMk id="2" creationId="{7EBF54D9-1A2F-41C7-A78A-B3EA92770FAF}"/>
          </ac:spMkLst>
        </pc:spChg>
        <pc:spChg chg="mod">
          <ac:chgData name="Lilian Lecomte (Student at CentraleSupelec)" userId="d432982c-aafc-4fca-b452-e1beafb4406e" providerId="ADAL" clId="{9A2CA219-52F2-4111-8ECA-FE81E4DD1954}" dt="2019-11-29T07:41:27.566" v="83" actId="26606"/>
          <ac:spMkLst>
            <pc:docMk/>
            <pc:sldMk cId="3740313929" sldId="283"/>
            <ac:spMk id="9" creationId="{4BA0C9A9-328D-49DB-820B-CF50731EE36B}"/>
          </ac:spMkLst>
        </pc:spChg>
        <pc:spChg chg="mod">
          <ac:chgData name="Lilian Lecomte (Student at CentraleSupelec)" userId="d432982c-aafc-4fca-b452-e1beafb4406e" providerId="ADAL" clId="{9A2CA219-52F2-4111-8ECA-FE81E4DD1954}" dt="2019-11-29T07:41:27.566" v="83" actId="26606"/>
          <ac:spMkLst>
            <pc:docMk/>
            <pc:sldMk cId="3740313929" sldId="283"/>
            <ac:spMk id="10" creationId="{E8D875B7-5DE7-4898-AB6C-70A82800CDEE}"/>
          </ac:spMkLst>
        </pc:spChg>
        <pc:spChg chg="add del">
          <ac:chgData name="Lilian Lecomte (Student at CentraleSupelec)" userId="d432982c-aafc-4fca-b452-e1beafb4406e" providerId="ADAL" clId="{9A2CA219-52F2-4111-8ECA-FE81E4DD1954}" dt="2019-11-29T07:41:27.566" v="83" actId="26606"/>
          <ac:spMkLst>
            <pc:docMk/>
            <pc:sldMk cId="3740313929" sldId="283"/>
            <ac:spMk id="15" creationId="{6753252F-4873-4F63-801D-CC719279A7D5}"/>
          </ac:spMkLst>
        </pc:spChg>
        <pc:spChg chg="add del">
          <ac:chgData name="Lilian Lecomte (Student at CentraleSupelec)" userId="d432982c-aafc-4fca-b452-e1beafb4406e" providerId="ADAL" clId="{9A2CA219-52F2-4111-8ECA-FE81E4DD1954}" dt="2019-11-29T07:41:27.566" v="83" actId="26606"/>
          <ac:spMkLst>
            <pc:docMk/>
            <pc:sldMk cId="3740313929" sldId="283"/>
            <ac:spMk id="17" creationId="{047C8CCB-F95D-4249-92DD-651249D3535A}"/>
          </ac:spMkLst>
        </pc:spChg>
        <pc:picChg chg="add mod ord">
          <ac:chgData name="Lilian Lecomte (Student at CentraleSupelec)" userId="d432982c-aafc-4fca-b452-e1beafb4406e" providerId="ADAL" clId="{9A2CA219-52F2-4111-8ECA-FE81E4DD1954}" dt="2019-11-29T07:41:27.566" v="83" actId="26606"/>
          <ac:picMkLst>
            <pc:docMk/>
            <pc:sldMk cId="3740313929" sldId="283"/>
            <ac:picMk id="5" creationId="{F12C185E-B756-421C-BFFB-D3517209160E}"/>
          </ac:picMkLst>
        </pc:picChg>
        <pc:picChg chg="del">
          <ac:chgData name="Lilian Lecomte (Student at CentraleSupelec)" userId="d432982c-aafc-4fca-b452-e1beafb4406e" providerId="ADAL" clId="{9A2CA219-52F2-4111-8ECA-FE81E4DD1954}" dt="2019-11-29T07:39:04.874" v="73" actId="478"/>
          <ac:picMkLst>
            <pc:docMk/>
            <pc:sldMk cId="3740313929" sldId="283"/>
            <ac:picMk id="6" creationId="{614ECEDE-C776-4916-886D-376A49F21922}"/>
          </ac:picMkLst>
        </pc:picChg>
        <pc:picChg chg="del mod">
          <ac:chgData name="Lilian Lecomte (Student at CentraleSupelec)" userId="d432982c-aafc-4fca-b452-e1beafb4406e" providerId="ADAL" clId="{9A2CA219-52F2-4111-8ECA-FE81E4DD1954}" dt="2019-11-29T07:39:09.343" v="76" actId="478"/>
          <ac:picMkLst>
            <pc:docMk/>
            <pc:sldMk cId="3740313929" sldId="283"/>
            <ac:picMk id="7" creationId="{758FF916-5938-46DE-999A-5D3012E2374D}"/>
          </ac:picMkLst>
        </pc:picChg>
        <pc:cxnChg chg="del">
          <ac:chgData name="Lilian Lecomte (Student at CentraleSupelec)" userId="d432982c-aafc-4fca-b452-e1beafb4406e" providerId="ADAL" clId="{9A2CA219-52F2-4111-8ECA-FE81E4DD1954}" dt="2019-11-29T07:39:07.737" v="74" actId="478"/>
          <ac:cxnSpMkLst>
            <pc:docMk/>
            <pc:sldMk cId="3740313929" sldId="283"/>
            <ac:cxnSpMk id="3" creationId="{090EC1AA-F878-4C2E-B441-9914A23D8ABC}"/>
          </ac:cxnSpMkLst>
        </pc:cxnChg>
      </pc:sldChg>
      <pc:sldChg chg="modSp add ord">
        <pc:chgData name="Lilian Lecomte (Student at CentraleSupelec)" userId="d432982c-aafc-4fca-b452-e1beafb4406e" providerId="ADAL" clId="{9A2CA219-52F2-4111-8ECA-FE81E4DD1954}" dt="2019-11-28T16:59:02.750" v="4" actId="14100"/>
        <pc:sldMkLst>
          <pc:docMk/>
          <pc:sldMk cId="3086518646" sldId="298"/>
        </pc:sldMkLst>
        <pc:spChg chg="mod">
          <ac:chgData name="Lilian Lecomte (Student at CentraleSupelec)" userId="d432982c-aafc-4fca-b452-e1beafb4406e" providerId="ADAL" clId="{9A2CA219-52F2-4111-8ECA-FE81E4DD1954}" dt="2019-11-28T16:59:02.750" v="4" actId="14100"/>
          <ac:spMkLst>
            <pc:docMk/>
            <pc:sldMk cId="3086518646" sldId="298"/>
            <ac:spMk id="6" creationId="{455A79E1-1692-4EFC-B618-ECC1509E460C}"/>
          </ac:spMkLst>
        </pc:spChg>
      </pc:sldChg>
      <pc:sldChg chg="modSp add ord">
        <pc:chgData name="Lilian Lecomte (Student at CentraleSupelec)" userId="d432982c-aafc-4fca-b452-e1beafb4406e" providerId="ADAL" clId="{9A2CA219-52F2-4111-8ECA-FE81E4DD1954}" dt="2019-11-28T16:59:25.750" v="7" actId="1076"/>
        <pc:sldMkLst>
          <pc:docMk/>
          <pc:sldMk cId="1123673960" sldId="299"/>
        </pc:sldMkLst>
        <pc:spChg chg="mod">
          <ac:chgData name="Lilian Lecomte (Student at CentraleSupelec)" userId="d432982c-aafc-4fca-b452-e1beafb4406e" providerId="ADAL" clId="{9A2CA219-52F2-4111-8ECA-FE81E4DD1954}" dt="2019-11-28T16:59:25.750" v="7" actId="1076"/>
          <ac:spMkLst>
            <pc:docMk/>
            <pc:sldMk cId="1123673960" sldId="299"/>
            <ac:spMk id="6" creationId="{455A79E1-1692-4EFC-B618-ECC1509E460C}"/>
          </ac:spMkLst>
        </pc:spChg>
      </pc:sldChg>
      <pc:sldChg chg="addSp delSp modSp add del">
        <pc:chgData name="Lilian Lecomte (Student at CentraleSupelec)" userId="d432982c-aafc-4fca-b452-e1beafb4406e" providerId="ADAL" clId="{9A2CA219-52F2-4111-8ECA-FE81E4DD1954}" dt="2019-11-28T17:51:11.695" v="72" actId="2696"/>
        <pc:sldMkLst>
          <pc:docMk/>
          <pc:sldMk cId="3104122225" sldId="300"/>
        </pc:sldMkLst>
        <pc:spChg chg="mod">
          <ac:chgData name="Lilian Lecomte (Student at CentraleSupelec)" userId="d432982c-aafc-4fca-b452-e1beafb4406e" providerId="ADAL" clId="{9A2CA219-52F2-4111-8ECA-FE81E4DD1954}" dt="2019-11-28T17:00:43.375" v="47" actId="20577"/>
          <ac:spMkLst>
            <pc:docMk/>
            <pc:sldMk cId="3104122225" sldId="300"/>
            <ac:spMk id="2" creationId="{7EBF54D9-1A2F-41C7-A78A-B3EA92770FAF}"/>
          </ac:spMkLst>
        </pc:spChg>
        <pc:spChg chg="add mod">
          <ac:chgData name="Lilian Lecomte (Student at CentraleSupelec)" userId="d432982c-aafc-4fca-b452-e1beafb4406e" providerId="ADAL" clId="{9A2CA219-52F2-4111-8ECA-FE81E4DD1954}" dt="2019-11-28T17:25:57.139" v="71" actId="20577"/>
          <ac:spMkLst>
            <pc:docMk/>
            <pc:sldMk cId="3104122225" sldId="300"/>
            <ac:spMk id="3" creationId="{9AB3924D-5C5B-4D71-AC2E-F9A9057317EA}"/>
          </ac:spMkLst>
        </pc:spChg>
        <pc:picChg chg="del">
          <ac:chgData name="Lilian Lecomte (Student at CentraleSupelec)" userId="d432982c-aafc-4fca-b452-e1beafb4406e" providerId="ADAL" clId="{9A2CA219-52F2-4111-8ECA-FE81E4DD1954}" dt="2019-11-28T17:00:45.928" v="48" actId="478"/>
          <ac:picMkLst>
            <pc:docMk/>
            <pc:sldMk cId="3104122225" sldId="300"/>
            <ac:picMk id="6" creationId="{614ECEDE-C776-4916-886D-376A49F21922}"/>
          </ac:picMkLst>
        </pc:picChg>
        <pc:picChg chg="del">
          <ac:chgData name="Lilian Lecomte (Student at CentraleSupelec)" userId="d432982c-aafc-4fca-b452-e1beafb4406e" providerId="ADAL" clId="{9A2CA219-52F2-4111-8ECA-FE81E4DD1954}" dt="2019-11-28T17:00:47.529" v="49" actId="478"/>
          <ac:picMkLst>
            <pc:docMk/>
            <pc:sldMk cId="3104122225" sldId="300"/>
            <ac:picMk id="7" creationId="{758FF916-5938-46DE-999A-5D3012E2374D}"/>
          </ac:picMkLst>
        </pc:picChg>
      </pc:sldChg>
    </pc:docChg>
  </pc:docChgLst>
  <pc:docChgLst>
    <pc:chgData name="Ilyas Moutawwakil (Student at CentraleSupelec)" userId="S::ilyas.moutawwakil@student-cs.fr::0fa12806-6744-4005-8c59-1d753d0a8f6b" providerId="AD" clId="Web-{EFF42451-0FE3-46DB-91E0-8796149736AA}"/>
    <pc:docChg chg="addSld modSld modSection">
      <pc:chgData name="Ilyas Moutawwakil (Student at CentraleSupelec)" userId="S::ilyas.moutawwakil@student-cs.fr::0fa12806-6744-4005-8c59-1d753d0a8f6b" providerId="AD" clId="Web-{EFF42451-0FE3-46DB-91E0-8796149736AA}" dt="2019-11-28T18:53:40.877" v="542"/>
      <pc:docMkLst>
        <pc:docMk/>
      </pc:docMkLst>
      <pc:sldChg chg="modSp">
        <pc:chgData name="Ilyas Moutawwakil (Student at CentraleSupelec)" userId="S::ilyas.moutawwakil@student-cs.fr::0fa12806-6744-4005-8c59-1d753d0a8f6b" providerId="AD" clId="Web-{EFF42451-0FE3-46DB-91E0-8796149736AA}" dt="2019-11-28T18:33:48.191" v="21" actId="20577"/>
        <pc:sldMkLst>
          <pc:docMk/>
          <pc:sldMk cId="3997660141" sldId="289"/>
        </pc:sldMkLst>
        <pc:spChg chg="mod">
          <ac:chgData name="Ilyas Moutawwakil (Student at CentraleSupelec)" userId="S::ilyas.moutawwakil@student-cs.fr::0fa12806-6744-4005-8c59-1d753d0a8f6b" providerId="AD" clId="Web-{EFF42451-0FE3-46DB-91E0-8796149736AA}" dt="2019-11-28T18:33:03.067" v="6" actId="20577"/>
          <ac:spMkLst>
            <pc:docMk/>
            <pc:sldMk cId="3997660141" sldId="289"/>
            <ac:spMk id="2" creationId="{1B12E59F-1ED9-4FBB-9DEF-0D783BEABA6C}"/>
          </ac:spMkLst>
        </pc:spChg>
        <pc:spChg chg="mod">
          <ac:chgData name="Ilyas Moutawwakil (Student at CentraleSupelec)" userId="S::ilyas.moutawwakil@student-cs.fr::0fa12806-6744-4005-8c59-1d753d0a8f6b" providerId="AD" clId="Web-{EFF42451-0FE3-46DB-91E0-8796149736AA}" dt="2019-11-28T18:33:48.191" v="21" actId="20577"/>
          <ac:spMkLst>
            <pc:docMk/>
            <pc:sldMk cId="3997660141" sldId="289"/>
            <ac:spMk id="3" creationId="{CBE6F8E9-E46A-4A39-9424-BF3FF33B6C13}"/>
          </ac:spMkLst>
        </pc:spChg>
      </pc:sldChg>
      <pc:sldChg chg="modSp">
        <pc:chgData name="Ilyas Moutawwakil (Student at CentraleSupelec)" userId="S::ilyas.moutawwakil@student-cs.fr::0fa12806-6744-4005-8c59-1d753d0a8f6b" providerId="AD" clId="Web-{EFF42451-0FE3-46DB-91E0-8796149736AA}" dt="2019-11-28T18:34:48.503" v="71" actId="14100"/>
        <pc:sldMkLst>
          <pc:docMk/>
          <pc:sldMk cId="2595170349" sldId="291"/>
        </pc:sldMkLst>
        <pc:spChg chg="mod">
          <ac:chgData name="Ilyas Moutawwakil (Student at CentraleSupelec)" userId="S::ilyas.moutawwakil@student-cs.fr::0fa12806-6744-4005-8c59-1d753d0a8f6b" providerId="AD" clId="Web-{EFF42451-0FE3-46DB-91E0-8796149736AA}" dt="2019-11-28T18:33:33.723" v="14" actId="20577"/>
          <ac:spMkLst>
            <pc:docMk/>
            <pc:sldMk cId="2595170349" sldId="291"/>
            <ac:spMk id="2" creationId="{973F286C-FF02-4638-B13C-9CFAD131B1AD}"/>
          </ac:spMkLst>
        </pc:spChg>
        <pc:spChg chg="mod">
          <ac:chgData name="Ilyas Moutawwakil (Student at CentraleSupelec)" userId="S::ilyas.moutawwakil@student-cs.fr::0fa12806-6744-4005-8c59-1d753d0a8f6b" providerId="AD" clId="Web-{EFF42451-0FE3-46DB-91E0-8796149736AA}" dt="2019-11-28T18:34:48.503" v="71" actId="14100"/>
          <ac:spMkLst>
            <pc:docMk/>
            <pc:sldMk cId="2595170349" sldId="291"/>
            <ac:spMk id="8" creationId="{DB13C91F-2B2D-49A5-834B-34E2BBE76B47}"/>
          </ac:spMkLst>
        </pc:spChg>
      </pc:sldChg>
      <pc:sldChg chg="addSp delSp modSp">
        <pc:chgData name="Ilyas Moutawwakil (Student at CentraleSupelec)" userId="S::ilyas.moutawwakil@student-cs.fr::0fa12806-6744-4005-8c59-1d753d0a8f6b" providerId="AD" clId="Web-{EFF42451-0FE3-46DB-91E0-8796149736AA}" dt="2019-11-28T18:52:44.784" v="538" actId="1076"/>
        <pc:sldMkLst>
          <pc:docMk/>
          <pc:sldMk cId="3867468358" sldId="292"/>
        </pc:sldMkLst>
        <pc:spChg chg="mod">
          <ac:chgData name="Ilyas Moutawwakil (Student at CentraleSupelec)" userId="S::ilyas.moutawwakil@student-cs.fr::0fa12806-6744-4005-8c59-1d753d0a8f6b" providerId="AD" clId="Web-{EFF42451-0FE3-46DB-91E0-8796149736AA}" dt="2019-11-28T18:35:26.487" v="114" actId="20577"/>
          <ac:spMkLst>
            <pc:docMk/>
            <pc:sldMk cId="3867468358" sldId="292"/>
            <ac:spMk id="2" creationId="{C97BBD03-68AD-4637-971D-33260567B6B9}"/>
          </ac:spMkLst>
        </pc:spChg>
        <pc:spChg chg="add del mod">
          <ac:chgData name="Ilyas Moutawwakil (Student at CentraleSupelec)" userId="S::ilyas.moutawwakil@student-cs.fr::0fa12806-6744-4005-8c59-1d753d0a8f6b" providerId="AD" clId="Web-{EFF42451-0FE3-46DB-91E0-8796149736AA}" dt="2019-11-28T18:43:59.323" v="124"/>
          <ac:spMkLst>
            <pc:docMk/>
            <pc:sldMk cId="3867468358" sldId="292"/>
            <ac:spMk id="3" creationId="{C4C3E5C9-CB06-4D65-9FFC-E7FC5A30A28E}"/>
          </ac:spMkLst>
        </pc:spChg>
        <pc:spChg chg="add del mod">
          <ac:chgData name="Ilyas Moutawwakil (Student at CentraleSupelec)" userId="S::ilyas.moutawwakil@student-cs.fr::0fa12806-6744-4005-8c59-1d753d0a8f6b" providerId="AD" clId="Web-{EFF42451-0FE3-46DB-91E0-8796149736AA}" dt="2019-11-28T18:44:12.729" v="126"/>
          <ac:spMkLst>
            <pc:docMk/>
            <pc:sldMk cId="3867468358" sldId="292"/>
            <ac:spMk id="9" creationId="{6DE30827-0BD5-4F51-B9F0-4B29328D7A3A}"/>
          </ac:spMkLst>
        </pc:spChg>
        <pc:spChg chg="del mod">
          <ac:chgData name="Ilyas Moutawwakil (Student at CentraleSupelec)" userId="S::ilyas.moutawwakil@student-cs.fr::0fa12806-6744-4005-8c59-1d753d0a8f6b" providerId="AD" clId="Web-{EFF42451-0FE3-46DB-91E0-8796149736AA}" dt="2019-11-28T18:44:02.057" v="125"/>
          <ac:spMkLst>
            <pc:docMk/>
            <pc:sldMk cId="3867468358" sldId="292"/>
            <ac:spMk id="10" creationId="{E4EDD31F-35E9-40D1-9D2F-1DAFB66ADFC5}"/>
          </ac:spMkLst>
        </pc:spChg>
        <pc:spChg chg="add mod">
          <ac:chgData name="Ilyas Moutawwakil (Student at CentraleSupelec)" userId="S::ilyas.moutawwakil@student-cs.fr::0fa12806-6744-4005-8c59-1d753d0a8f6b" providerId="AD" clId="Web-{EFF42451-0FE3-46DB-91E0-8796149736AA}" dt="2019-11-28T18:52:33.081" v="534" actId="20577"/>
          <ac:spMkLst>
            <pc:docMk/>
            <pc:sldMk cId="3867468358" sldId="292"/>
            <ac:spMk id="12" creationId="{7F726AB2-900B-4119-A26A-BD2C5BA7ED42}"/>
          </ac:spMkLst>
        </pc:spChg>
        <pc:picChg chg="mod">
          <ac:chgData name="Ilyas Moutawwakil (Student at CentraleSupelec)" userId="S::ilyas.moutawwakil@student-cs.fr::0fa12806-6744-4005-8c59-1d753d0a8f6b" providerId="AD" clId="Web-{EFF42451-0FE3-46DB-91E0-8796149736AA}" dt="2019-11-28T18:52:44.784" v="538" actId="1076"/>
          <ac:picMkLst>
            <pc:docMk/>
            <pc:sldMk cId="3867468358" sldId="292"/>
            <ac:picMk id="6" creationId="{EBD10326-6B60-423B-B2B2-752FA94D8AE4}"/>
          </ac:picMkLst>
        </pc:picChg>
      </pc:sldChg>
      <pc:sldChg chg="addSp delSp modSp new mod setBg">
        <pc:chgData name="Ilyas Moutawwakil (Student at CentraleSupelec)" userId="S::ilyas.moutawwakil@student-cs.fr::0fa12806-6744-4005-8c59-1d753d0a8f6b" providerId="AD" clId="Web-{EFF42451-0FE3-46DB-91E0-8796149736AA}" dt="2019-11-28T18:53:40.877" v="542"/>
        <pc:sldMkLst>
          <pc:docMk/>
          <pc:sldMk cId="1473684087" sldId="300"/>
        </pc:sldMkLst>
        <pc:spChg chg="mod">
          <ac:chgData name="Ilyas Moutawwakil (Student at CentraleSupelec)" userId="S::ilyas.moutawwakil@student-cs.fr::0fa12806-6744-4005-8c59-1d753d0a8f6b" providerId="AD" clId="Web-{EFF42451-0FE3-46DB-91E0-8796149736AA}" dt="2019-11-28T18:53:40.877" v="542"/>
          <ac:spMkLst>
            <pc:docMk/>
            <pc:sldMk cId="1473684087" sldId="300"/>
            <ac:spMk id="2" creationId="{FE866783-E403-4F07-9199-2C64AAE61179}"/>
          </ac:spMkLst>
        </pc:spChg>
        <pc:spChg chg="del">
          <ac:chgData name="Ilyas Moutawwakil (Student at CentraleSupelec)" userId="S::ilyas.moutawwakil@student-cs.fr::0fa12806-6744-4005-8c59-1d753d0a8f6b" providerId="AD" clId="Web-{EFF42451-0FE3-46DB-91E0-8796149736AA}" dt="2019-11-28T18:53:17.533" v="539"/>
          <ac:spMkLst>
            <pc:docMk/>
            <pc:sldMk cId="1473684087" sldId="300"/>
            <ac:spMk id="3" creationId="{784CDD93-8403-42BC-BDAE-E21352622BB2}"/>
          </ac:spMkLst>
        </pc:spChg>
        <pc:spChg chg="mod">
          <ac:chgData name="Ilyas Moutawwakil (Student at CentraleSupelec)" userId="S::ilyas.moutawwakil@student-cs.fr::0fa12806-6744-4005-8c59-1d753d0a8f6b" providerId="AD" clId="Web-{EFF42451-0FE3-46DB-91E0-8796149736AA}" dt="2019-11-28T18:53:40.877" v="542"/>
          <ac:spMkLst>
            <pc:docMk/>
            <pc:sldMk cId="1473684087" sldId="300"/>
            <ac:spMk id="4" creationId="{0D895B10-0BD3-4301-AB79-818A6CCD16F9}"/>
          </ac:spMkLst>
        </pc:spChg>
        <pc:spChg chg="mod">
          <ac:chgData name="Ilyas Moutawwakil (Student at CentraleSupelec)" userId="S::ilyas.moutawwakil@student-cs.fr::0fa12806-6744-4005-8c59-1d753d0a8f6b" providerId="AD" clId="Web-{EFF42451-0FE3-46DB-91E0-8796149736AA}" dt="2019-11-28T18:53:40.877" v="542"/>
          <ac:spMkLst>
            <pc:docMk/>
            <pc:sldMk cId="1473684087" sldId="300"/>
            <ac:spMk id="5" creationId="{6CDD9599-A7D6-444B-8EC9-68CBE858BEFA}"/>
          </ac:spMkLst>
        </pc:spChg>
        <pc:spChg chg="add del">
          <ac:chgData name="Ilyas Moutawwakil (Student at CentraleSupelec)" userId="S::ilyas.moutawwakil@student-cs.fr::0fa12806-6744-4005-8c59-1d753d0a8f6b" providerId="AD" clId="Web-{EFF42451-0FE3-46DB-91E0-8796149736AA}" dt="2019-11-28T18:53:40.877" v="542"/>
          <ac:spMkLst>
            <pc:docMk/>
            <pc:sldMk cId="1473684087" sldId="300"/>
            <ac:spMk id="10" creationId="{BE3A3C25-6FE5-4C96-8575-75F8ED9B549E}"/>
          </ac:spMkLst>
        </pc:spChg>
        <pc:picChg chg="add mod ord">
          <ac:chgData name="Ilyas Moutawwakil (Student at CentraleSupelec)" userId="S::ilyas.moutawwakil@student-cs.fr::0fa12806-6744-4005-8c59-1d753d0a8f6b" providerId="AD" clId="Web-{EFF42451-0FE3-46DB-91E0-8796149736AA}" dt="2019-11-28T18:53:40.877" v="542"/>
          <ac:picMkLst>
            <pc:docMk/>
            <pc:sldMk cId="1473684087" sldId="300"/>
            <ac:picMk id="6" creationId="{A2EA7B68-3298-4235-821E-91729B23CD06}"/>
          </ac:picMkLst>
        </pc:picChg>
      </pc:sldChg>
    </pc:docChg>
  </pc:docChgLst>
  <pc:docChgLst>
    <pc:chgData name="Ilyas Moutawwakil (Student at CentraleSupelec)" userId="S::ilyas.moutawwakil@student-cs.fr::0fa12806-6744-4005-8c59-1d753d0a8f6b" providerId="AD" clId="Web-{BA523B71-C400-DE45-8F87-9EB9A0065F85}"/>
    <pc:docChg chg="modSld">
      <pc:chgData name="Ilyas Moutawwakil (Student at CentraleSupelec)" userId="S::ilyas.moutawwakil@student-cs.fr::0fa12806-6744-4005-8c59-1d753d0a8f6b" providerId="AD" clId="Web-{BA523B71-C400-DE45-8F87-9EB9A0065F85}" dt="2019-11-29T07:15:24.112" v="46"/>
      <pc:docMkLst>
        <pc:docMk/>
      </pc:docMkLst>
      <pc:sldChg chg="modSp">
        <pc:chgData name="Ilyas Moutawwakil (Student at CentraleSupelec)" userId="S::ilyas.moutawwakil@student-cs.fr::0fa12806-6744-4005-8c59-1d753d0a8f6b" providerId="AD" clId="Web-{BA523B71-C400-DE45-8F87-9EB9A0065F85}" dt="2019-11-29T07:15:24.034" v="45" actId="1076"/>
        <pc:sldMkLst>
          <pc:docMk/>
          <pc:sldMk cId="3867468358" sldId="292"/>
        </pc:sldMkLst>
        <pc:spChg chg="mod">
          <ac:chgData name="Ilyas Moutawwakil (Student at CentraleSupelec)" userId="S::ilyas.moutawwakil@student-cs.fr::0fa12806-6744-4005-8c59-1d753d0a8f6b" providerId="AD" clId="Web-{BA523B71-C400-DE45-8F87-9EB9A0065F85}" dt="2019-11-29T07:15:24.034" v="45" actId="1076"/>
          <ac:spMkLst>
            <pc:docMk/>
            <pc:sldMk cId="3867468358" sldId="292"/>
            <ac:spMk id="12" creationId="{7F726AB2-900B-4119-A26A-BD2C5BA7ED42}"/>
          </ac:spMkLst>
        </pc:spChg>
        <pc:picChg chg="mod">
          <ac:chgData name="Ilyas Moutawwakil (Student at CentraleSupelec)" userId="S::ilyas.moutawwakil@student-cs.fr::0fa12806-6744-4005-8c59-1d753d0a8f6b" providerId="AD" clId="Web-{BA523B71-C400-DE45-8F87-9EB9A0065F85}" dt="2019-11-29T07:14:49.846" v="43" actId="14100"/>
          <ac:picMkLst>
            <pc:docMk/>
            <pc:sldMk cId="3867468358" sldId="292"/>
            <ac:picMk id="3" creationId="{99DC1C40-5A28-4DDA-A73D-D5FE3285E1EC}"/>
          </ac:picMkLst>
        </pc:picChg>
      </pc:sldChg>
      <pc:sldChg chg="addSp delSp modSp">
        <pc:chgData name="Ilyas Moutawwakil (Student at CentraleSupelec)" userId="S::ilyas.moutawwakil@student-cs.fr::0fa12806-6744-4005-8c59-1d753d0a8f6b" providerId="AD" clId="Web-{BA523B71-C400-DE45-8F87-9EB9A0065F85}" dt="2019-11-29T07:15:24.112" v="46"/>
        <pc:sldMkLst>
          <pc:docMk/>
          <pc:sldMk cId="1473684087" sldId="300"/>
        </pc:sldMkLst>
        <pc:spChg chg="add mod">
          <ac:chgData name="Ilyas Moutawwakil (Student at CentraleSupelec)" userId="S::ilyas.moutawwakil@student-cs.fr::0fa12806-6744-4005-8c59-1d753d0a8f6b" providerId="AD" clId="Web-{BA523B71-C400-DE45-8F87-9EB9A0065F85}" dt="2019-11-29T07:15:24.112" v="46"/>
          <ac:spMkLst>
            <pc:docMk/>
            <pc:sldMk cId="1473684087" sldId="300"/>
            <ac:spMk id="7" creationId="{32C0DDE0-2211-4966-8260-C728909C3735}"/>
          </ac:spMkLst>
        </pc:spChg>
        <pc:picChg chg="del">
          <ac:chgData name="Ilyas Moutawwakil (Student at CentraleSupelec)" userId="S::ilyas.moutawwakil@student-cs.fr::0fa12806-6744-4005-8c59-1d753d0a8f6b" providerId="AD" clId="Web-{BA523B71-C400-DE45-8F87-9EB9A0065F85}" dt="2019-11-29T07:15:24.112" v="46"/>
          <ac:picMkLst>
            <pc:docMk/>
            <pc:sldMk cId="1473684087" sldId="300"/>
            <ac:picMk id="6" creationId="{A2EA7B68-3298-4235-821E-91729B23CD06}"/>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87E2683-3E82-49C1-8306-BA370E581FC2}" type="datetimeFigureOut">
              <a:rPr lang="fr-FR" smtClean="0"/>
              <a:t>28/11/2019</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6840DC1-C682-41D0-B687-E1307F97C120}" type="slidenum">
              <a:rPr lang="fr-FR" smtClean="0"/>
              <a:t>‹#›</a:t>
            </a:fld>
            <a:endParaRPr lang="fr-FR"/>
          </a:p>
        </p:txBody>
      </p:sp>
    </p:spTree>
    <p:extLst>
      <p:ext uri="{BB962C8B-B14F-4D97-AF65-F5344CB8AC3E}">
        <p14:creationId xmlns:p14="http://schemas.microsoft.com/office/powerpoint/2010/main" val="28874248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660DB53B-2F32-4567-842C-33DF0EA0B801}" type="slidenum">
              <a:rPr lang="fr-FR" smtClean="0"/>
              <a:t>9</a:t>
            </a:fld>
            <a:endParaRPr lang="fr-FR"/>
          </a:p>
        </p:txBody>
      </p:sp>
    </p:spTree>
    <p:extLst>
      <p:ext uri="{BB962C8B-B14F-4D97-AF65-F5344CB8AC3E}">
        <p14:creationId xmlns:p14="http://schemas.microsoft.com/office/powerpoint/2010/main" val="7505751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660DB53B-2F32-4567-842C-33DF0EA0B801}" type="slidenum">
              <a:rPr lang="fr-FR" smtClean="0"/>
              <a:t>16</a:t>
            </a:fld>
            <a:endParaRPr lang="fr-FR"/>
          </a:p>
        </p:txBody>
      </p:sp>
    </p:spTree>
    <p:extLst>
      <p:ext uri="{BB962C8B-B14F-4D97-AF65-F5344CB8AC3E}">
        <p14:creationId xmlns:p14="http://schemas.microsoft.com/office/powerpoint/2010/main" val="7228020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660DB53B-2F32-4567-842C-33DF0EA0B801}" type="slidenum">
              <a:rPr lang="fr-FR" smtClean="0"/>
              <a:t>20</a:t>
            </a:fld>
            <a:endParaRPr lang="fr-FR"/>
          </a:p>
        </p:txBody>
      </p:sp>
    </p:spTree>
    <p:extLst>
      <p:ext uri="{BB962C8B-B14F-4D97-AF65-F5344CB8AC3E}">
        <p14:creationId xmlns:p14="http://schemas.microsoft.com/office/powerpoint/2010/main" val="7789653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660DB53B-2F32-4567-842C-33DF0EA0B801}" type="slidenum">
              <a:rPr lang="fr-FR" smtClean="0"/>
              <a:t>41</a:t>
            </a:fld>
            <a:endParaRPr lang="fr-FR"/>
          </a:p>
        </p:txBody>
      </p:sp>
    </p:spTree>
    <p:extLst>
      <p:ext uri="{BB962C8B-B14F-4D97-AF65-F5344CB8AC3E}">
        <p14:creationId xmlns:p14="http://schemas.microsoft.com/office/powerpoint/2010/main" val="38513202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endParaRPr lang="de-DE"/>
          </a:p>
        </p:txBody>
      </p:sp>
      <p:sp>
        <p:nvSpPr>
          <p:cNvPr id="3" name="Sous-titr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endParaRPr lang="de-DE"/>
          </a:p>
        </p:txBody>
      </p:sp>
      <p:sp>
        <p:nvSpPr>
          <p:cNvPr id="4" name="Espace réservé de la date 3"/>
          <p:cNvSpPr>
            <a:spLocks noGrp="1"/>
          </p:cNvSpPr>
          <p:nvPr>
            <p:ph type="dt" sz="half" idx="10"/>
          </p:nvPr>
        </p:nvSpPr>
        <p:spPr/>
        <p:txBody>
          <a:bodyPr/>
          <a:lstStyle/>
          <a:p>
            <a:r>
              <a:rPr lang="de-DE"/>
              <a:t>Le 29.11.2019</a:t>
            </a:r>
          </a:p>
        </p:txBody>
      </p:sp>
      <p:sp>
        <p:nvSpPr>
          <p:cNvPr id="5" name="Espace réservé du pied de page 4"/>
          <p:cNvSpPr>
            <a:spLocks noGrp="1"/>
          </p:cNvSpPr>
          <p:nvPr>
            <p:ph type="ftr" sz="quarter" idx="11"/>
          </p:nvPr>
        </p:nvSpPr>
        <p:spPr/>
        <p:txBody>
          <a:bodyPr/>
          <a:lstStyle/>
          <a:p>
            <a:endParaRPr lang="de-DE"/>
          </a:p>
        </p:txBody>
      </p:sp>
      <p:sp>
        <p:nvSpPr>
          <p:cNvPr id="6" name="Espace réservé du numéro de diapositive 5"/>
          <p:cNvSpPr>
            <a:spLocks noGrp="1"/>
          </p:cNvSpPr>
          <p:nvPr>
            <p:ph type="sldNum" sz="quarter" idx="12"/>
          </p:nvPr>
        </p:nvSpPr>
        <p:spPr/>
        <p:txBody>
          <a:bodyPr/>
          <a:lstStyle/>
          <a:p>
            <a:fld id="{27C6CCC6-2BE5-4E42-96A4-D1E8E81A3D8E}" type="slidenum">
              <a:rPr lang="de-DE" smtClean="0"/>
              <a:t>‹#›</a:t>
            </a:fld>
            <a:endParaRPr lang="de-DE"/>
          </a:p>
        </p:txBody>
      </p:sp>
    </p:spTree>
    <p:extLst>
      <p:ext uri="{BB962C8B-B14F-4D97-AF65-F5344CB8AC3E}">
        <p14:creationId xmlns:p14="http://schemas.microsoft.com/office/powerpoint/2010/main" val="33104911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endParaRPr lang="de-DE"/>
          </a:p>
        </p:txBody>
      </p:sp>
      <p:sp>
        <p:nvSpPr>
          <p:cNvPr id="3" name="Espace réservé du texte vertical 2"/>
          <p:cNvSpPr>
            <a:spLocks noGrp="1"/>
          </p:cNvSpPr>
          <p:nvPr>
            <p:ph type="body" orient="vert" idx="1"/>
          </p:nvPr>
        </p:nvSpPr>
        <p:spPr/>
        <p:txBody>
          <a:bodyPr vert="eaVert"/>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de-DE"/>
          </a:p>
        </p:txBody>
      </p:sp>
      <p:sp>
        <p:nvSpPr>
          <p:cNvPr id="4" name="Espace réservé de la date 3"/>
          <p:cNvSpPr>
            <a:spLocks noGrp="1"/>
          </p:cNvSpPr>
          <p:nvPr>
            <p:ph type="dt" sz="half" idx="10"/>
          </p:nvPr>
        </p:nvSpPr>
        <p:spPr/>
        <p:txBody>
          <a:bodyPr/>
          <a:lstStyle/>
          <a:p>
            <a:r>
              <a:rPr lang="de-DE"/>
              <a:t>Le 29.11.2019</a:t>
            </a:r>
          </a:p>
        </p:txBody>
      </p:sp>
      <p:sp>
        <p:nvSpPr>
          <p:cNvPr id="5" name="Espace réservé du pied de page 4"/>
          <p:cNvSpPr>
            <a:spLocks noGrp="1"/>
          </p:cNvSpPr>
          <p:nvPr>
            <p:ph type="ftr" sz="quarter" idx="11"/>
          </p:nvPr>
        </p:nvSpPr>
        <p:spPr/>
        <p:txBody>
          <a:bodyPr/>
          <a:lstStyle/>
          <a:p>
            <a:endParaRPr lang="de-DE"/>
          </a:p>
        </p:txBody>
      </p:sp>
      <p:sp>
        <p:nvSpPr>
          <p:cNvPr id="6" name="Espace réservé du numéro de diapositive 5"/>
          <p:cNvSpPr>
            <a:spLocks noGrp="1"/>
          </p:cNvSpPr>
          <p:nvPr>
            <p:ph type="sldNum" sz="quarter" idx="12"/>
          </p:nvPr>
        </p:nvSpPr>
        <p:spPr/>
        <p:txBody>
          <a:bodyPr/>
          <a:lstStyle/>
          <a:p>
            <a:fld id="{27C6CCC6-2BE5-4E42-96A4-D1E8E81A3D8E}" type="slidenum">
              <a:rPr lang="de-DE" smtClean="0"/>
              <a:t>‹#›</a:t>
            </a:fld>
            <a:endParaRPr lang="de-DE"/>
          </a:p>
        </p:txBody>
      </p:sp>
    </p:spTree>
    <p:extLst>
      <p:ext uri="{BB962C8B-B14F-4D97-AF65-F5344CB8AC3E}">
        <p14:creationId xmlns:p14="http://schemas.microsoft.com/office/powerpoint/2010/main" val="41727872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8724900" y="365125"/>
            <a:ext cx="2628900" cy="5811838"/>
          </a:xfrm>
        </p:spPr>
        <p:txBody>
          <a:bodyPr vert="eaVert"/>
          <a:lstStyle/>
          <a:p>
            <a:r>
              <a:rPr lang="fr-FR"/>
              <a:t>Modifiez le style du titre</a:t>
            </a:r>
            <a:endParaRPr lang="de-DE"/>
          </a:p>
        </p:txBody>
      </p:sp>
      <p:sp>
        <p:nvSpPr>
          <p:cNvPr id="3" name="Espace réservé du texte vertical 2"/>
          <p:cNvSpPr>
            <a:spLocks noGrp="1"/>
          </p:cNvSpPr>
          <p:nvPr>
            <p:ph type="body" orient="vert" idx="1"/>
          </p:nvPr>
        </p:nvSpPr>
        <p:spPr>
          <a:xfrm>
            <a:off x="838200" y="365125"/>
            <a:ext cx="7734300" cy="5811838"/>
          </a:xfrm>
        </p:spPr>
        <p:txBody>
          <a:bodyPr vert="eaVert"/>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de-DE"/>
          </a:p>
        </p:txBody>
      </p:sp>
      <p:sp>
        <p:nvSpPr>
          <p:cNvPr id="4" name="Espace réservé de la date 3"/>
          <p:cNvSpPr>
            <a:spLocks noGrp="1"/>
          </p:cNvSpPr>
          <p:nvPr>
            <p:ph type="dt" sz="half" idx="10"/>
          </p:nvPr>
        </p:nvSpPr>
        <p:spPr/>
        <p:txBody>
          <a:bodyPr/>
          <a:lstStyle/>
          <a:p>
            <a:r>
              <a:rPr lang="de-DE"/>
              <a:t>Le 29.11.2019</a:t>
            </a:r>
          </a:p>
        </p:txBody>
      </p:sp>
      <p:sp>
        <p:nvSpPr>
          <p:cNvPr id="5" name="Espace réservé du pied de page 4"/>
          <p:cNvSpPr>
            <a:spLocks noGrp="1"/>
          </p:cNvSpPr>
          <p:nvPr>
            <p:ph type="ftr" sz="quarter" idx="11"/>
          </p:nvPr>
        </p:nvSpPr>
        <p:spPr/>
        <p:txBody>
          <a:bodyPr/>
          <a:lstStyle/>
          <a:p>
            <a:endParaRPr lang="de-DE"/>
          </a:p>
        </p:txBody>
      </p:sp>
      <p:sp>
        <p:nvSpPr>
          <p:cNvPr id="6" name="Espace réservé du numéro de diapositive 5"/>
          <p:cNvSpPr>
            <a:spLocks noGrp="1"/>
          </p:cNvSpPr>
          <p:nvPr>
            <p:ph type="sldNum" sz="quarter" idx="12"/>
          </p:nvPr>
        </p:nvSpPr>
        <p:spPr/>
        <p:txBody>
          <a:bodyPr/>
          <a:lstStyle/>
          <a:p>
            <a:fld id="{27C6CCC6-2BE5-4E42-96A4-D1E8E81A3D8E}" type="slidenum">
              <a:rPr lang="de-DE" smtClean="0"/>
              <a:t>‹#›</a:t>
            </a:fld>
            <a:endParaRPr lang="de-DE"/>
          </a:p>
        </p:txBody>
      </p:sp>
    </p:spTree>
    <p:extLst>
      <p:ext uri="{BB962C8B-B14F-4D97-AF65-F5344CB8AC3E}">
        <p14:creationId xmlns:p14="http://schemas.microsoft.com/office/powerpoint/2010/main" val="19021775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endParaRPr lang="de-DE"/>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de-DE"/>
          </a:p>
        </p:txBody>
      </p:sp>
      <p:sp>
        <p:nvSpPr>
          <p:cNvPr id="4" name="Espace réservé de la date 3"/>
          <p:cNvSpPr>
            <a:spLocks noGrp="1"/>
          </p:cNvSpPr>
          <p:nvPr>
            <p:ph type="dt" sz="half" idx="10"/>
          </p:nvPr>
        </p:nvSpPr>
        <p:spPr/>
        <p:txBody>
          <a:bodyPr/>
          <a:lstStyle/>
          <a:p>
            <a:r>
              <a:rPr lang="de-DE"/>
              <a:t>Le 29.11.2019</a:t>
            </a:r>
          </a:p>
        </p:txBody>
      </p:sp>
      <p:sp>
        <p:nvSpPr>
          <p:cNvPr id="5" name="Espace réservé du pied de page 4"/>
          <p:cNvSpPr>
            <a:spLocks noGrp="1"/>
          </p:cNvSpPr>
          <p:nvPr>
            <p:ph type="ftr" sz="quarter" idx="11"/>
          </p:nvPr>
        </p:nvSpPr>
        <p:spPr/>
        <p:txBody>
          <a:bodyPr/>
          <a:lstStyle/>
          <a:p>
            <a:endParaRPr lang="de-DE"/>
          </a:p>
        </p:txBody>
      </p:sp>
      <p:sp>
        <p:nvSpPr>
          <p:cNvPr id="6" name="Espace réservé du numéro de diapositive 5"/>
          <p:cNvSpPr>
            <a:spLocks noGrp="1"/>
          </p:cNvSpPr>
          <p:nvPr>
            <p:ph type="sldNum" sz="quarter" idx="12"/>
          </p:nvPr>
        </p:nvSpPr>
        <p:spPr/>
        <p:txBody>
          <a:bodyPr/>
          <a:lstStyle/>
          <a:p>
            <a:fld id="{27C6CCC6-2BE5-4E42-96A4-D1E8E81A3D8E}" type="slidenum">
              <a:rPr lang="de-DE" smtClean="0"/>
              <a:t>‹#›</a:t>
            </a:fld>
            <a:endParaRPr lang="de-DE"/>
          </a:p>
        </p:txBody>
      </p:sp>
    </p:spTree>
    <p:extLst>
      <p:ext uri="{BB962C8B-B14F-4D97-AF65-F5344CB8AC3E}">
        <p14:creationId xmlns:p14="http://schemas.microsoft.com/office/powerpoint/2010/main" val="38417956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831850" y="1709738"/>
            <a:ext cx="10515600" cy="2852737"/>
          </a:xfrm>
        </p:spPr>
        <p:txBody>
          <a:bodyPr anchor="b"/>
          <a:lstStyle>
            <a:lvl1pPr>
              <a:defRPr sz="6000"/>
            </a:lvl1pPr>
          </a:lstStyle>
          <a:p>
            <a:r>
              <a:rPr lang="fr-FR"/>
              <a:t>Modifiez le style du titre</a:t>
            </a:r>
            <a:endParaRPr lang="de-DE"/>
          </a:p>
        </p:txBody>
      </p:sp>
      <p:sp>
        <p:nvSpPr>
          <p:cNvPr id="3" name="Espace réservé du texte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Modifiez les styles du texte du masque</a:t>
            </a:r>
          </a:p>
        </p:txBody>
      </p:sp>
      <p:sp>
        <p:nvSpPr>
          <p:cNvPr id="4" name="Espace réservé de la date 3"/>
          <p:cNvSpPr>
            <a:spLocks noGrp="1"/>
          </p:cNvSpPr>
          <p:nvPr>
            <p:ph type="dt" sz="half" idx="10"/>
          </p:nvPr>
        </p:nvSpPr>
        <p:spPr/>
        <p:txBody>
          <a:bodyPr/>
          <a:lstStyle/>
          <a:p>
            <a:r>
              <a:rPr lang="de-DE"/>
              <a:t>Le 29.11.2019</a:t>
            </a:r>
          </a:p>
        </p:txBody>
      </p:sp>
      <p:sp>
        <p:nvSpPr>
          <p:cNvPr id="5" name="Espace réservé du pied de page 4"/>
          <p:cNvSpPr>
            <a:spLocks noGrp="1"/>
          </p:cNvSpPr>
          <p:nvPr>
            <p:ph type="ftr" sz="quarter" idx="11"/>
          </p:nvPr>
        </p:nvSpPr>
        <p:spPr/>
        <p:txBody>
          <a:bodyPr/>
          <a:lstStyle/>
          <a:p>
            <a:endParaRPr lang="de-DE"/>
          </a:p>
        </p:txBody>
      </p:sp>
      <p:sp>
        <p:nvSpPr>
          <p:cNvPr id="6" name="Espace réservé du numéro de diapositive 5"/>
          <p:cNvSpPr>
            <a:spLocks noGrp="1"/>
          </p:cNvSpPr>
          <p:nvPr>
            <p:ph type="sldNum" sz="quarter" idx="12"/>
          </p:nvPr>
        </p:nvSpPr>
        <p:spPr/>
        <p:txBody>
          <a:bodyPr/>
          <a:lstStyle/>
          <a:p>
            <a:fld id="{27C6CCC6-2BE5-4E42-96A4-D1E8E81A3D8E}" type="slidenum">
              <a:rPr lang="de-DE" smtClean="0"/>
              <a:t>‹#›</a:t>
            </a:fld>
            <a:endParaRPr lang="de-DE"/>
          </a:p>
        </p:txBody>
      </p:sp>
    </p:spTree>
    <p:extLst>
      <p:ext uri="{BB962C8B-B14F-4D97-AF65-F5344CB8AC3E}">
        <p14:creationId xmlns:p14="http://schemas.microsoft.com/office/powerpoint/2010/main" val="34669234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endParaRPr lang="de-DE"/>
          </a:p>
        </p:txBody>
      </p:sp>
      <p:sp>
        <p:nvSpPr>
          <p:cNvPr id="3" name="Espace réservé du contenu 2"/>
          <p:cNvSpPr>
            <a:spLocks noGrp="1"/>
          </p:cNvSpPr>
          <p:nvPr>
            <p:ph sz="half" idx="1"/>
          </p:nvPr>
        </p:nvSpPr>
        <p:spPr>
          <a:xfrm>
            <a:off x="838200" y="1825625"/>
            <a:ext cx="5181600" cy="4351338"/>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de-DE"/>
          </a:p>
        </p:txBody>
      </p:sp>
      <p:sp>
        <p:nvSpPr>
          <p:cNvPr id="4" name="Espace réservé du contenu 3"/>
          <p:cNvSpPr>
            <a:spLocks noGrp="1"/>
          </p:cNvSpPr>
          <p:nvPr>
            <p:ph sz="half" idx="2"/>
          </p:nvPr>
        </p:nvSpPr>
        <p:spPr>
          <a:xfrm>
            <a:off x="6172200" y="1825625"/>
            <a:ext cx="5181600" cy="4351338"/>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de-DE"/>
          </a:p>
        </p:txBody>
      </p:sp>
      <p:sp>
        <p:nvSpPr>
          <p:cNvPr id="5" name="Espace réservé de la date 4"/>
          <p:cNvSpPr>
            <a:spLocks noGrp="1"/>
          </p:cNvSpPr>
          <p:nvPr>
            <p:ph type="dt" sz="half" idx="10"/>
          </p:nvPr>
        </p:nvSpPr>
        <p:spPr/>
        <p:txBody>
          <a:bodyPr/>
          <a:lstStyle/>
          <a:p>
            <a:r>
              <a:rPr lang="de-DE"/>
              <a:t>Le 29.11.2019</a:t>
            </a:r>
          </a:p>
        </p:txBody>
      </p:sp>
      <p:sp>
        <p:nvSpPr>
          <p:cNvPr id="6" name="Espace réservé du pied de page 5"/>
          <p:cNvSpPr>
            <a:spLocks noGrp="1"/>
          </p:cNvSpPr>
          <p:nvPr>
            <p:ph type="ftr" sz="quarter" idx="11"/>
          </p:nvPr>
        </p:nvSpPr>
        <p:spPr/>
        <p:txBody>
          <a:bodyPr/>
          <a:lstStyle/>
          <a:p>
            <a:endParaRPr lang="de-DE"/>
          </a:p>
        </p:txBody>
      </p:sp>
      <p:sp>
        <p:nvSpPr>
          <p:cNvPr id="7" name="Espace réservé du numéro de diapositive 6"/>
          <p:cNvSpPr>
            <a:spLocks noGrp="1"/>
          </p:cNvSpPr>
          <p:nvPr>
            <p:ph type="sldNum" sz="quarter" idx="12"/>
          </p:nvPr>
        </p:nvSpPr>
        <p:spPr/>
        <p:txBody>
          <a:bodyPr/>
          <a:lstStyle/>
          <a:p>
            <a:fld id="{27C6CCC6-2BE5-4E42-96A4-D1E8E81A3D8E}" type="slidenum">
              <a:rPr lang="de-DE" smtClean="0"/>
              <a:t>‹#›</a:t>
            </a:fld>
            <a:endParaRPr lang="de-DE"/>
          </a:p>
        </p:txBody>
      </p:sp>
    </p:spTree>
    <p:extLst>
      <p:ext uri="{BB962C8B-B14F-4D97-AF65-F5344CB8AC3E}">
        <p14:creationId xmlns:p14="http://schemas.microsoft.com/office/powerpoint/2010/main" val="37476322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839788" y="365125"/>
            <a:ext cx="10515600" cy="1325563"/>
          </a:xfrm>
        </p:spPr>
        <p:txBody>
          <a:bodyPr/>
          <a:lstStyle/>
          <a:p>
            <a:r>
              <a:rPr lang="fr-FR"/>
              <a:t>Modifiez le style du titre</a:t>
            </a:r>
            <a:endParaRPr lang="de-DE"/>
          </a:p>
        </p:txBody>
      </p:sp>
      <p:sp>
        <p:nvSpPr>
          <p:cNvPr id="3" name="Espace réservé du texte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Modifiez les styles du texte du masque</a:t>
            </a:r>
          </a:p>
        </p:txBody>
      </p:sp>
      <p:sp>
        <p:nvSpPr>
          <p:cNvPr id="4" name="Espace réservé du contenu 3"/>
          <p:cNvSpPr>
            <a:spLocks noGrp="1"/>
          </p:cNvSpPr>
          <p:nvPr>
            <p:ph sz="half" idx="2"/>
          </p:nvPr>
        </p:nvSpPr>
        <p:spPr>
          <a:xfrm>
            <a:off x="839788" y="2505075"/>
            <a:ext cx="5157787" cy="3684588"/>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de-DE"/>
          </a:p>
        </p:txBody>
      </p:sp>
      <p:sp>
        <p:nvSpPr>
          <p:cNvPr id="5" name="Espace réservé du texte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Modifiez les styles du texte du masque</a:t>
            </a:r>
          </a:p>
        </p:txBody>
      </p:sp>
      <p:sp>
        <p:nvSpPr>
          <p:cNvPr id="6" name="Espace réservé du contenu 5"/>
          <p:cNvSpPr>
            <a:spLocks noGrp="1"/>
          </p:cNvSpPr>
          <p:nvPr>
            <p:ph sz="quarter" idx="4"/>
          </p:nvPr>
        </p:nvSpPr>
        <p:spPr>
          <a:xfrm>
            <a:off x="6172200" y="2505075"/>
            <a:ext cx="5183188" cy="3684588"/>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de-DE"/>
          </a:p>
        </p:txBody>
      </p:sp>
      <p:sp>
        <p:nvSpPr>
          <p:cNvPr id="7" name="Espace réservé de la date 6"/>
          <p:cNvSpPr>
            <a:spLocks noGrp="1"/>
          </p:cNvSpPr>
          <p:nvPr>
            <p:ph type="dt" sz="half" idx="10"/>
          </p:nvPr>
        </p:nvSpPr>
        <p:spPr/>
        <p:txBody>
          <a:bodyPr/>
          <a:lstStyle/>
          <a:p>
            <a:r>
              <a:rPr lang="de-DE"/>
              <a:t>Le 29.11.2019</a:t>
            </a:r>
          </a:p>
        </p:txBody>
      </p:sp>
      <p:sp>
        <p:nvSpPr>
          <p:cNvPr id="8" name="Espace réservé du pied de page 7"/>
          <p:cNvSpPr>
            <a:spLocks noGrp="1"/>
          </p:cNvSpPr>
          <p:nvPr>
            <p:ph type="ftr" sz="quarter" idx="11"/>
          </p:nvPr>
        </p:nvSpPr>
        <p:spPr/>
        <p:txBody>
          <a:bodyPr/>
          <a:lstStyle/>
          <a:p>
            <a:endParaRPr lang="de-DE"/>
          </a:p>
        </p:txBody>
      </p:sp>
      <p:sp>
        <p:nvSpPr>
          <p:cNvPr id="9" name="Espace réservé du numéro de diapositive 8"/>
          <p:cNvSpPr>
            <a:spLocks noGrp="1"/>
          </p:cNvSpPr>
          <p:nvPr>
            <p:ph type="sldNum" sz="quarter" idx="12"/>
          </p:nvPr>
        </p:nvSpPr>
        <p:spPr/>
        <p:txBody>
          <a:bodyPr/>
          <a:lstStyle/>
          <a:p>
            <a:fld id="{27C6CCC6-2BE5-4E42-96A4-D1E8E81A3D8E}" type="slidenum">
              <a:rPr lang="de-DE" smtClean="0"/>
              <a:t>‹#›</a:t>
            </a:fld>
            <a:endParaRPr lang="de-DE"/>
          </a:p>
        </p:txBody>
      </p:sp>
    </p:spTree>
    <p:extLst>
      <p:ext uri="{BB962C8B-B14F-4D97-AF65-F5344CB8AC3E}">
        <p14:creationId xmlns:p14="http://schemas.microsoft.com/office/powerpoint/2010/main" val="26118665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endParaRPr lang="de-DE"/>
          </a:p>
        </p:txBody>
      </p:sp>
      <p:sp>
        <p:nvSpPr>
          <p:cNvPr id="3" name="Espace réservé de la date 2"/>
          <p:cNvSpPr>
            <a:spLocks noGrp="1"/>
          </p:cNvSpPr>
          <p:nvPr>
            <p:ph type="dt" sz="half" idx="10"/>
          </p:nvPr>
        </p:nvSpPr>
        <p:spPr/>
        <p:txBody>
          <a:bodyPr/>
          <a:lstStyle/>
          <a:p>
            <a:r>
              <a:rPr lang="de-DE"/>
              <a:t>Le 29.11.2019</a:t>
            </a:r>
          </a:p>
        </p:txBody>
      </p:sp>
      <p:sp>
        <p:nvSpPr>
          <p:cNvPr id="4" name="Espace réservé du pied de page 3"/>
          <p:cNvSpPr>
            <a:spLocks noGrp="1"/>
          </p:cNvSpPr>
          <p:nvPr>
            <p:ph type="ftr" sz="quarter" idx="11"/>
          </p:nvPr>
        </p:nvSpPr>
        <p:spPr/>
        <p:txBody>
          <a:bodyPr/>
          <a:lstStyle/>
          <a:p>
            <a:endParaRPr lang="de-DE"/>
          </a:p>
        </p:txBody>
      </p:sp>
      <p:sp>
        <p:nvSpPr>
          <p:cNvPr id="5" name="Espace réservé du numéro de diapositive 4"/>
          <p:cNvSpPr>
            <a:spLocks noGrp="1"/>
          </p:cNvSpPr>
          <p:nvPr>
            <p:ph type="sldNum" sz="quarter" idx="12"/>
          </p:nvPr>
        </p:nvSpPr>
        <p:spPr/>
        <p:txBody>
          <a:bodyPr/>
          <a:lstStyle/>
          <a:p>
            <a:fld id="{27C6CCC6-2BE5-4E42-96A4-D1E8E81A3D8E}" type="slidenum">
              <a:rPr lang="de-DE" smtClean="0"/>
              <a:t>‹#›</a:t>
            </a:fld>
            <a:endParaRPr lang="de-DE"/>
          </a:p>
        </p:txBody>
      </p:sp>
    </p:spTree>
    <p:extLst>
      <p:ext uri="{BB962C8B-B14F-4D97-AF65-F5344CB8AC3E}">
        <p14:creationId xmlns:p14="http://schemas.microsoft.com/office/powerpoint/2010/main" val="33958540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r>
              <a:rPr lang="de-DE"/>
              <a:t>Le 29.11.2019</a:t>
            </a:r>
          </a:p>
        </p:txBody>
      </p:sp>
      <p:sp>
        <p:nvSpPr>
          <p:cNvPr id="3" name="Espace réservé du pied de page 2"/>
          <p:cNvSpPr>
            <a:spLocks noGrp="1"/>
          </p:cNvSpPr>
          <p:nvPr>
            <p:ph type="ftr" sz="quarter" idx="11"/>
          </p:nvPr>
        </p:nvSpPr>
        <p:spPr/>
        <p:txBody>
          <a:bodyPr/>
          <a:lstStyle/>
          <a:p>
            <a:endParaRPr lang="de-DE"/>
          </a:p>
        </p:txBody>
      </p:sp>
      <p:sp>
        <p:nvSpPr>
          <p:cNvPr id="4" name="Espace réservé du numéro de diapositive 3"/>
          <p:cNvSpPr>
            <a:spLocks noGrp="1"/>
          </p:cNvSpPr>
          <p:nvPr>
            <p:ph type="sldNum" sz="quarter" idx="12"/>
          </p:nvPr>
        </p:nvSpPr>
        <p:spPr/>
        <p:txBody>
          <a:bodyPr/>
          <a:lstStyle/>
          <a:p>
            <a:fld id="{27C6CCC6-2BE5-4E42-96A4-D1E8E81A3D8E}" type="slidenum">
              <a:rPr lang="de-DE" smtClean="0"/>
              <a:t>‹#›</a:t>
            </a:fld>
            <a:endParaRPr lang="de-DE"/>
          </a:p>
        </p:txBody>
      </p:sp>
    </p:spTree>
    <p:extLst>
      <p:ext uri="{BB962C8B-B14F-4D97-AF65-F5344CB8AC3E}">
        <p14:creationId xmlns:p14="http://schemas.microsoft.com/office/powerpoint/2010/main" val="40402013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a:t>Modifiez le style du titre</a:t>
            </a:r>
            <a:endParaRPr lang="de-DE"/>
          </a:p>
        </p:txBody>
      </p:sp>
      <p:sp>
        <p:nvSpPr>
          <p:cNvPr id="3" name="Espace réservé du contenu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de-DE"/>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Modifiez les styles du texte du masque</a:t>
            </a:r>
          </a:p>
        </p:txBody>
      </p:sp>
      <p:sp>
        <p:nvSpPr>
          <p:cNvPr id="5" name="Espace réservé de la date 4"/>
          <p:cNvSpPr>
            <a:spLocks noGrp="1"/>
          </p:cNvSpPr>
          <p:nvPr>
            <p:ph type="dt" sz="half" idx="10"/>
          </p:nvPr>
        </p:nvSpPr>
        <p:spPr/>
        <p:txBody>
          <a:bodyPr/>
          <a:lstStyle/>
          <a:p>
            <a:r>
              <a:rPr lang="de-DE"/>
              <a:t>Le 29.11.2019</a:t>
            </a:r>
          </a:p>
        </p:txBody>
      </p:sp>
      <p:sp>
        <p:nvSpPr>
          <p:cNvPr id="6" name="Espace réservé du pied de page 5"/>
          <p:cNvSpPr>
            <a:spLocks noGrp="1"/>
          </p:cNvSpPr>
          <p:nvPr>
            <p:ph type="ftr" sz="quarter" idx="11"/>
          </p:nvPr>
        </p:nvSpPr>
        <p:spPr/>
        <p:txBody>
          <a:bodyPr/>
          <a:lstStyle/>
          <a:p>
            <a:endParaRPr lang="de-DE"/>
          </a:p>
        </p:txBody>
      </p:sp>
      <p:sp>
        <p:nvSpPr>
          <p:cNvPr id="7" name="Espace réservé du numéro de diapositive 6"/>
          <p:cNvSpPr>
            <a:spLocks noGrp="1"/>
          </p:cNvSpPr>
          <p:nvPr>
            <p:ph type="sldNum" sz="quarter" idx="12"/>
          </p:nvPr>
        </p:nvSpPr>
        <p:spPr/>
        <p:txBody>
          <a:bodyPr/>
          <a:lstStyle/>
          <a:p>
            <a:fld id="{27C6CCC6-2BE5-4E42-96A4-D1E8E81A3D8E}" type="slidenum">
              <a:rPr lang="de-DE" smtClean="0"/>
              <a:t>‹#›</a:t>
            </a:fld>
            <a:endParaRPr lang="de-DE"/>
          </a:p>
        </p:txBody>
      </p:sp>
    </p:spTree>
    <p:extLst>
      <p:ext uri="{BB962C8B-B14F-4D97-AF65-F5344CB8AC3E}">
        <p14:creationId xmlns:p14="http://schemas.microsoft.com/office/powerpoint/2010/main" val="27064072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a:t>Modifiez le style du titre</a:t>
            </a:r>
            <a:endParaRPr lang="de-DE"/>
          </a:p>
        </p:txBody>
      </p:sp>
      <p:sp>
        <p:nvSpPr>
          <p:cNvPr id="3" name="Espace réservé pour une image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Modifiez les styles du texte du masque</a:t>
            </a:r>
          </a:p>
        </p:txBody>
      </p:sp>
      <p:sp>
        <p:nvSpPr>
          <p:cNvPr id="5" name="Espace réservé de la date 4"/>
          <p:cNvSpPr>
            <a:spLocks noGrp="1"/>
          </p:cNvSpPr>
          <p:nvPr>
            <p:ph type="dt" sz="half" idx="10"/>
          </p:nvPr>
        </p:nvSpPr>
        <p:spPr/>
        <p:txBody>
          <a:bodyPr/>
          <a:lstStyle/>
          <a:p>
            <a:r>
              <a:rPr lang="de-DE"/>
              <a:t>Le 29.11.2019</a:t>
            </a:r>
          </a:p>
        </p:txBody>
      </p:sp>
      <p:sp>
        <p:nvSpPr>
          <p:cNvPr id="6" name="Espace réservé du pied de page 5"/>
          <p:cNvSpPr>
            <a:spLocks noGrp="1"/>
          </p:cNvSpPr>
          <p:nvPr>
            <p:ph type="ftr" sz="quarter" idx="11"/>
          </p:nvPr>
        </p:nvSpPr>
        <p:spPr/>
        <p:txBody>
          <a:bodyPr/>
          <a:lstStyle/>
          <a:p>
            <a:endParaRPr lang="de-DE"/>
          </a:p>
        </p:txBody>
      </p:sp>
      <p:sp>
        <p:nvSpPr>
          <p:cNvPr id="7" name="Espace réservé du numéro de diapositive 6"/>
          <p:cNvSpPr>
            <a:spLocks noGrp="1"/>
          </p:cNvSpPr>
          <p:nvPr>
            <p:ph type="sldNum" sz="quarter" idx="12"/>
          </p:nvPr>
        </p:nvSpPr>
        <p:spPr/>
        <p:txBody>
          <a:bodyPr/>
          <a:lstStyle/>
          <a:p>
            <a:fld id="{27C6CCC6-2BE5-4E42-96A4-D1E8E81A3D8E}" type="slidenum">
              <a:rPr lang="de-DE" smtClean="0"/>
              <a:t>‹#›</a:t>
            </a:fld>
            <a:endParaRPr lang="de-DE"/>
          </a:p>
        </p:txBody>
      </p:sp>
    </p:spTree>
    <p:extLst>
      <p:ext uri="{BB962C8B-B14F-4D97-AF65-F5344CB8AC3E}">
        <p14:creationId xmlns:p14="http://schemas.microsoft.com/office/powerpoint/2010/main" val="16109033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endParaRPr lang="de-DE"/>
          </a:p>
        </p:txBody>
      </p:sp>
      <p:sp>
        <p:nvSpPr>
          <p:cNvPr id="3" name="Espace réservé du texte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de-DE"/>
          </a:p>
        </p:txBody>
      </p:sp>
      <p:sp>
        <p:nvSpPr>
          <p:cNvPr id="4" name="Espace réservé de la date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de-DE"/>
              <a:t>Le 29.11.2019</a:t>
            </a:r>
          </a:p>
        </p:txBody>
      </p:sp>
      <p:sp>
        <p:nvSpPr>
          <p:cNvPr id="5" name="Espace réservé du pied de page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DE"/>
          </a:p>
        </p:txBody>
      </p:sp>
      <p:sp>
        <p:nvSpPr>
          <p:cNvPr id="6" name="Espace réservé du numéro de diapositive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7C6CCC6-2BE5-4E42-96A4-D1E8E81A3D8E}" type="slidenum">
              <a:rPr lang="de-DE" smtClean="0"/>
              <a:t>‹#›</a:t>
            </a:fld>
            <a:endParaRPr lang="de-DE"/>
          </a:p>
        </p:txBody>
      </p:sp>
    </p:spTree>
    <p:extLst>
      <p:ext uri="{BB962C8B-B14F-4D97-AF65-F5344CB8AC3E}">
        <p14:creationId xmlns:p14="http://schemas.microsoft.com/office/powerpoint/2010/main" val="307112787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43.svg"/></Relationships>
</file>

<file path=ppt/slides/_rels/slide1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46.svg"/></Relationships>
</file>

<file path=ppt/slides/_rels/slide13.xml.rels><?xml version="1.0" encoding="UTF-8" standalone="yes"?>
<Relationships xmlns="http://schemas.openxmlformats.org/package/2006/relationships"><Relationship Id="rId3" Type="http://schemas.openxmlformats.org/officeDocument/2006/relationships/image" Target="../media/image48.sv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 Id="rId4" Type="http://schemas.openxmlformats.org/officeDocument/2006/relationships/image" Target="../media/image51.svg"/></Relationships>
</file>

<file path=ppt/slides/_rels/slide1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 Id="rId4" Type="http://schemas.openxmlformats.org/officeDocument/2006/relationships/image" Target="../media/image54.svg"/></Relationships>
</file>

<file path=ppt/slides/_rels/slide1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image" Target="../media/image56.png"/></Relationships>
</file>

<file path=ppt/slides/_rels/slide17.xml.rels><?xml version="1.0" encoding="UTF-8" standalone="yes"?>
<Relationships xmlns="http://schemas.openxmlformats.org/package/2006/relationships"><Relationship Id="rId3" Type="http://schemas.openxmlformats.org/officeDocument/2006/relationships/image" Target="../media/image59.svg"/><Relationship Id="rId7" Type="http://schemas.openxmlformats.org/officeDocument/2006/relationships/image" Target="../media/image63.png"/><Relationship Id="rId2" Type="http://schemas.openxmlformats.org/officeDocument/2006/relationships/image" Target="../media/image58.png"/><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image" Target="../media/image61.svg"/><Relationship Id="rId4" Type="http://schemas.openxmlformats.org/officeDocument/2006/relationships/image" Target="../media/image60.png"/></Relationships>
</file>

<file path=ppt/slides/_rels/slide18.xml.rels><?xml version="1.0" encoding="UTF-8" standalone="yes"?>
<Relationships xmlns="http://schemas.openxmlformats.org/package/2006/relationships"><Relationship Id="rId3" Type="http://schemas.openxmlformats.org/officeDocument/2006/relationships/image" Target="../media/image65.svg"/><Relationship Id="rId2" Type="http://schemas.openxmlformats.org/officeDocument/2006/relationships/image" Target="../media/image64.png"/><Relationship Id="rId1" Type="http://schemas.openxmlformats.org/officeDocument/2006/relationships/slideLayout" Target="../slideLayouts/slideLayout2.xml"/><Relationship Id="rId5" Type="http://schemas.openxmlformats.org/officeDocument/2006/relationships/image" Target="../media/image67.svg"/><Relationship Id="rId4" Type="http://schemas.openxmlformats.org/officeDocument/2006/relationships/image" Target="../media/image66.png"/></Relationships>
</file>

<file path=ppt/slides/_rels/slide1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2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92.svg"/><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94.svg"/><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96.svg"/><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98.svg"/><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png"/><Relationship Id="rId18" Type="http://schemas.openxmlformats.org/officeDocument/2006/relationships/image" Target="../media/image23.png"/><Relationship Id="rId26" Type="http://schemas.openxmlformats.org/officeDocument/2006/relationships/image" Target="../media/image31.png"/><Relationship Id="rId3" Type="http://schemas.openxmlformats.org/officeDocument/2006/relationships/image" Target="../media/image8.png"/><Relationship Id="rId21" Type="http://schemas.openxmlformats.org/officeDocument/2006/relationships/image" Target="../media/image26.png"/><Relationship Id="rId7" Type="http://schemas.openxmlformats.org/officeDocument/2006/relationships/image" Target="../media/image12.png"/><Relationship Id="rId12" Type="http://schemas.openxmlformats.org/officeDocument/2006/relationships/image" Target="../media/image17.png"/><Relationship Id="rId17" Type="http://schemas.openxmlformats.org/officeDocument/2006/relationships/image" Target="../media/image22.png"/><Relationship Id="rId25" Type="http://schemas.openxmlformats.org/officeDocument/2006/relationships/image" Target="../media/image30.png"/><Relationship Id="rId2" Type="http://schemas.openxmlformats.org/officeDocument/2006/relationships/image" Target="../media/image7.png"/><Relationship Id="rId16" Type="http://schemas.openxmlformats.org/officeDocument/2006/relationships/image" Target="../media/image21.png"/><Relationship Id="rId20" Type="http://schemas.openxmlformats.org/officeDocument/2006/relationships/image" Target="../media/image25.png"/><Relationship Id="rId29"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11.png"/><Relationship Id="rId11" Type="http://schemas.openxmlformats.org/officeDocument/2006/relationships/image" Target="../media/image16.png"/><Relationship Id="rId24" Type="http://schemas.openxmlformats.org/officeDocument/2006/relationships/image" Target="../media/image29.png"/><Relationship Id="rId5" Type="http://schemas.openxmlformats.org/officeDocument/2006/relationships/image" Target="../media/image10.png"/><Relationship Id="rId15" Type="http://schemas.openxmlformats.org/officeDocument/2006/relationships/image" Target="../media/image20.png"/><Relationship Id="rId23" Type="http://schemas.openxmlformats.org/officeDocument/2006/relationships/image" Target="../media/image28.png"/><Relationship Id="rId28" Type="http://schemas.openxmlformats.org/officeDocument/2006/relationships/image" Target="../media/image33.png"/><Relationship Id="rId10" Type="http://schemas.openxmlformats.org/officeDocument/2006/relationships/image" Target="../media/image15.png"/><Relationship Id="rId19" Type="http://schemas.openxmlformats.org/officeDocument/2006/relationships/image" Target="../media/image24.png"/><Relationship Id="rId31" Type="http://schemas.openxmlformats.org/officeDocument/2006/relationships/image" Target="../media/image36.png"/><Relationship Id="rId4" Type="http://schemas.openxmlformats.org/officeDocument/2006/relationships/image" Target="../media/image9.png"/><Relationship Id="rId9" Type="http://schemas.openxmlformats.org/officeDocument/2006/relationships/image" Target="../media/image14.png"/><Relationship Id="rId14" Type="http://schemas.openxmlformats.org/officeDocument/2006/relationships/image" Target="../media/image19.png"/><Relationship Id="rId22" Type="http://schemas.openxmlformats.org/officeDocument/2006/relationships/image" Target="../media/image27.png"/><Relationship Id="rId27" Type="http://schemas.openxmlformats.org/officeDocument/2006/relationships/image" Target="../media/image32.png"/><Relationship Id="rId30" Type="http://schemas.openxmlformats.org/officeDocument/2006/relationships/image" Target="../media/image35.png"/></Relationships>
</file>

<file path=ppt/slides/_rels/slide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4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F7634E7-69A6-4592-AF54-F078A3EBBE74}"/>
              </a:ext>
            </a:extLst>
          </p:cNvPr>
          <p:cNvSpPr>
            <a:spLocks noGrp="1"/>
          </p:cNvSpPr>
          <p:nvPr>
            <p:ph type="ctrTitle"/>
          </p:nvPr>
        </p:nvSpPr>
        <p:spPr>
          <a:xfrm>
            <a:off x="1566859" y="-1468"/>
            <a:ext cx="9144000" cy="1178911"/>
          </a:xfrm>
        </p:spPr>
        <p:txBody>
          <a:bodyPr/>
          <a:lstStyle/>
          <a:p>
            <a:r>
              <a:rPr lang="fr-FR" b="1" u="sng">
                <a:latin typeface="Aldhabi"/>
                <a:cs typeface="Aharoni"/>
              </a:rPr>
              <a:t>Perceptron multicouche</a:t>
            </a:r>
            <a:r>
              <a:rPr lang="fr-FR">
                <a:latin typeface="Aldhabi"/>
                <a:cs typeface="Aharoni"/>
              </a:rPr>
              <a:t> </a:t>
            </a:r>
          </a:p>
        </p:txBody>
      </p:sp>
      <p:sp>
        <p:nvSpPr>
          <p:cNvPr id="4" name="Espace réservé de la date 3">
            <a:extLst>
              <a:ext uri="{FF2B5EF4-FFF2-40B4-BE49-F238E27FC236}">
                <a16:creationId xmlns:a16="http://schemas.microsoft.com/office/drawing/2014/main" id="{16F76D4B-29A3-4038-B73C-9CA9BA123B4E}"/>
              </a:ext>
            </a:extLst>
          </p:cNvPr>
          <p:cNvSpPr>
            <a:spLocks noGrp="1"/>
          </p:cNvSpPr>
          <p:nvPr>
            <p:ph type="dt" sz="half" idx="10"/>
          </p:nvPr>
        </p:nvSpPr>
        <p:spPr/>
        <p:txBody>
          <a:bodyPr/>
          <a:lstStyle/>
          <a:p>
            <a:r>
              <a:rPr lang="de-DE"/>
              <a:t>Le 29.11.2019</a:t>
            </a:r>
          </a:p>
        </p:txBody>
      </p:sp>
      <p:sp>
        <p:nvSpPr>
          <p:cNvPr id="5" name="Espace réservé du numéro de diapositive 4">
            <a:extLst>
              <a:ext uri="{FF2B5EF4-FFF2-40B4-BE49-F238E27FC236}">
                <a16:creationId xmlns:a16="http://schemas.microsoft.com/office/drawing/2014/main" id="{8E393B31-7871-42CF-9F75-C42E8AF9925E}"/>
              </a:ext>
            </a:extLst>
          </p:cNvPr>
          <p:cNvSpPr>
            <a:spLocks noGrp="1"/>
          </p:cNvSpPr>
          <p:nvPr>
            <p:ph type="sldNum" sz="quarter" idx="12"/>
          </p:nvPr>
        </p:nvSpPr>
        <p:spPr/>
        <p:txBody>
          <a:bodyPr/>
          <a:lstStyle/>
          <a:p>
            <a:fld id="{27C6CCC6-2BE5-4E42-96A4-D1E8E81A3D8E}" type="slidenum">
              <a:rPr lang="de-DE" smtClean="0"/>
              <a:t>1</a:t>
            </a:fld>
            <a:endParaRPr lang="de-DE"/>
          </a:p>
        </p:txBody>
      </p:sp>
      <p:sp>
        <p:nvSpPr>
          <p:cNvPr id="6" name="ZoneTexte 5">
            <a:extLst>
              <a:ext uri="{FF2B5EF4-FFF2-40B4-BE49-F238E27FC236}">
                <a16:creationId xmlns:a16="http://schemas.microsoft.com/office/drawing/2014/main" id="{56747E41-2B54-4DDB-992C-6C7EA9CA3EBB}"/>
              </a:ext>
            </a:extLst>
          </p:cNvPr>
          <p:cNvSpPr txBox="1"/>
          <p:nvPr/>
        </p:nvSpPr>
        <p:spPr>
          <a:xfrm>
            <a:off x="9533744" y="5086663"/>
            <a:ext cx="2743200"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a:cs typeface="Calibri"/>
              </a:rPr>
              <a:t>BRISSONNEAU Paulin</a:t>
            </a:r>
          </a:p>
          <a:p>
            <a:r>
              <a:rPr lang="fr-FR">
                <a:cs typeface="Calibri"/>
              </a:rPr>
              <a:t>LECOMTE Lilian</a:t>
            </a:r>
          </a:p>
          <a:p>
            <a:r>
              <a:rPr lang="fr-FR">
                <a:cs typeface="Calibri"/>
              </a:rPr>
              <a:t>KEBAILI Thomas</a:t>
            </a:r>
          </a:p>
          <a:p>
            <a:r>
              <a:rPr lang="fr-FR">
                <a:cs typeface="Calibri"/>
              </a:rPr>
              <a:t>LAURENT Valentin</a:t>
            </a:r>
          </a:p>
          <a:p>
            <a:r>
              <a:rPr lang="fr-FR">
                <a:cs typeface="Calibri"/>
              </a:rPr>
              <a:t>MOUTAWWAKIL Ilyas</a:t>
            </a:r>
          </a:p>
        </p:txBody>
      </p:sp>
      <p:sp>
        <p:nvSpPr>
          <p:cNvPr id="7" name="ZoneTexte 6">
            <a:extLst>
              <a:ext uri="{FF2B5EF4-FFF2-40B4-BE49-F238E27FC236}">
                <a16:creationId xmlns:a16="http://schemas.microsoft.com/office/drawing/2014/main" id="{ACA0BE91-598B-4CAA-8A5E-93CEE205ADE2}"/>
              </a:ext>
            </a:extLst>
          </p:cNvPr>
          <p:cNvSpPr txBox="1"/>
          <p:nvPr/>
        </p:nvSpPr>
        <p:spPr>
          <a:xfrm>
            <a:off x="704193" y="5696607"/>
            <a:ext cx="274320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sz="2400"/>
              <a:t>Projet </a:t>
            </a:r>
            <a:r>
              <a:rPr lang="fr-FR" sz="2400" err="1"/>
              <a:t>cycleGAN</a:t>
            </a:r>
            <a:endParaRPr lang="fr-FR" sz="2400" err="1">
              <a:cs typeface="Calibri"/>
            </a:endParaRPr>
          </a:p>
        </p:txBody>
      </p:sp>
      <p:sp>
        <p:nvSpPr>
          <p:cNvPr id="8" name="ZoneTexte 7">
            <a:extLst>
              <a:ext uri="{FF2B5EF4-FFF2-40B4-BE49-F238E27FC236}">
                <a16:creationId xmlns:a16="http://schemas.microsoft.com/office/drawing/2014/main" id="{696607CF-52AB-48A3-B704-BF26225290B5}"/>
              </a:ext>
            </a:extLst>
          </p:cNvPr>
          <p:cNvSpPr txBox="1"/>
          <p:nvPr/>
        </p:nvSpPr>
        <p:spPr>
          <a:xfrm>
            <a:off x="702551" y="6154793"/>
            <a:ext cx="3518337" cy="584775"/>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sz="3200"/>
              <a:t>29 Novembre 2019</a:t>
            </a:r>
            <a:endParaRPr lang="fr-FR" sz="3200">
              <a:cs typeface="Calibri"/>
            </a:endParaRPr>
          </a:p>
        </p:txBody>
      </p:sp>
      <p:pic>
        <p:nvPicPr>
          <p:cNvPr id="12" name="Image 11" descr="stochastic_method.png">
            <a:extLst>
              <a:ext uri="{FF2B5EF4-FFF2-40B4-BE49-F238E27FC236}">
                <a16:creationId xmlns:a16="http://schemas.microsoft.com/office/drawing/2014/main" id="{F2B1EDCB-1FFF-42E8-9DC2-33789726F00A}"/>
              </a:ext>
            </a:extLst>
          </p:cNvPr>
          <p:cNvPicPr>
            <a:picLocks noChangeAspect="1"/>
          </p:cNvPicPr>
          <p:nvPr/>
        </p:nvPicPr>
        <p:blipFill>
          <a:blip r:embed="rId2"/>
          <a:stretch>
            <a:fillRect/>
          </a:stretch>
        </p:blipFill>
        <p:spPr>
          <a:xfrm>
            <a:off x="2393878" y="1344119"/>
            <a:ext cx="6970517" cy="4129732"/>
          </a:xfrm>
          <a:prstGeom prst="rect">
            <a:avLst/>
          </a:prstGeom>
        </p:spPr>
      </p:pic>
    </p:spTree>
    <p:extLst>
      <p:ext uri="{BB962C8B-B14F-4D97-AF65-F5344CB8AC3E}">
        <p14:creationId xmlns:p14="http://schemas.microsoft.com/office/powerpoint/2010/main" val="14819592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0CD1D30B-5065-4110-91BD-FA2518FB5CA9}"/>
              </a:ext>
            </a:extLst>
          </p:cNvPr>
          <p:cNvSpPr txBox="1"/>
          <p:nvPr/>
        </p:nvSpPr>
        <p:spPr>
          <a:xfrm>
            <a:off x="1085702" y="2205705"/>
            <a:ext cx="10167882" cy="2123658"/>
          </a:xfrm>
          <a:prstGeom prst="rect">
            <a:avLst/>
          </a:prstGeom>
          <a:noFill/>
        </p:spPr>
        <p:txBody>
          <a:bodyPr wrap="square" rtlCol="0" anchor="t">
            <a:spAutoFit/>
          </a:bodyPr>
          <a:lstStyle/>
          <a:p>
            <a:pPr marL="285750" indent="-285750">
              <a:buFontTx/>
              <a:buChar char="-"/>
            </a:pPr>
            <a:r>
              <a:rPr lang="fr-FR" sz="4400"/>
              <a:t>Contrôler les valeurs d'activation</a:t>
            </a:r>
          </a:p>
          <a:p>
            <a:pPr marL="285750" indent="-285750">
              <a:buFontTx/>
              <a:buChar char="-"/>
            </a:pPr>
            <a:r>
              <a:rPr lang="fr-FR" sz="4400"/>
              <a:t>Briser la linéarité</a:t>
            </a:r>
            <a:endParaRPr lang="fr-FR" sz="4400">
              <a:cs typeface="Calibri"/>
            </a:endParaRPr>
          </a:p>
          <a:p>
            <a:pPr marL="285750" indent="-285750">
              <a:buFontTx/>
              <a:buChar char="-"/>
            </a:pPr>
            <a:r>
              <a:rPr lang="fr-FR" sz="4400"/>
              <a:t>Donner du sens à la sortie (</a:t>
            </a:r>
            <a:r>
              <a:rPr lang="fr-FR" sz="4400" err="1"/>
              <a:t>eg</a:t>
            </a:r>
            <a:r>
              <a:rPr lang="fr-FR" sz="4400"/>
              <a:t>. </a:t>
            </a:r>
            <a:r>
              <a:rPr lang="fr-FR" sz="4400" err="1"/>
              <a:t>Softmax</a:t>
            </a:r>
            <a:r>
              <a:rPr lang="fr-FR" sz="4400"/>
              <a:t>)</a:t>
            </a:r>
            <a:endParaRPr lang="fr-FR" sz="4400">
              <a:cs typeface="Calibri"/>
            </a:endParaRPr>
          </a:p>
        </p:txBody>
      </p:sp>
      <p:sp>
        <p:nvSpPr>
          <p:cNvPr id="11" name="Titre 1">
            <a:extLst>
              <a:ext uri="{FF2B5EF4-FFF2-40B4-BE49-F238E27FC236}">
                <a16:creationId xmlns:a16="http://schemas.microsoft.com/office/drawing/2014/main" id="{45F8694E-20B2-4611-AFE3-C60C5AB1A534}"/>
              </a:ext>
            </a:extLst>
          </p:cNvPr>
          <p:cNvSpPr txBox="1">
            <a:spLocks/>
          </p:cNvSpPr>
          <p:nvPr/>
        </p:nvSpPr>
        <p:spPr>
          <a:xfrm>
            <a:off x="533400" y="8159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b="1"/>
              <a:t>Les fonctions d’activation et leurs effets:</a:t>
            </a:r>
          </a:p>
        </p:txBody>
      </p:sp>
      <p:sp>
        <p:nvSpPr>
          <p:cNvPr id="7" name="Espace réservé de la date 6">
            <a:extLst>
              <a:ext uri="{FF2B5EF4-FFF2-40B4-BE49-F238E27FC236}">
                <a16:creationId xmlns:a16="http://schemas.microsoft.com/office/drawing/2014/main" id="{886618CE-5E72-412A-8512-52F270A4A521}"/>
              </a:ext>
            </a:extLst>
          </p:cNvPr>
          <p:cNvSpPr>
            <a:spLocks noGrp="1"/>
          </p:cNvSpPr>
          <p:nvPr>
            <p:ph type="dt" sz="half" idx="10"/>
          </p:nvPr>
        </p:nvSpPr>
        <p:spPr>
          <a:xfrm>
            <a:off x="838200" y="6356350"/>
            <a:ext cx="2743200" cy="365125"/>
          </a:xfrm>
        </p:spPr>
        <p:txBody>
          <a:bodyPr/>
          <a:lstStyle/>
          <a:p>
            <a:r>
              <a:rPr lang="de-DE"/>
              <a:t>Le 29.11.2019</a:t>
            </a:r>
          </a:p>
        </p:txBody>
      </p:sp>
      <p:sp>
        <p:nvSpPr>
          <p:cNvPr id="8" name="Espace réservé du numéro de diapositive 7">
            <a:extLst>
              <a:ext uri="{FF2B5EF4-FFF2-40B4-BE49-F238E27FC236}">
                <a16:creationId xmlns:a16="http://schemas.microsoft.com/office/drawing/2014/main" id="{F7596EBB-A3B7-4E52-A08A-1ED279D149DD}"/>
              </a:ext>
            </a:extLst>
          </p:cNvPr>
          <p:cNvSpPr>
            <a:spLocks noGrp="1"/>
          </p:cNvSpPr>
          <p:nvPr>
            <p:ph type="sldNum" sz="quarter" idx="12"/>
          </p:nvPr>
        </p:nvSpPr>
        <p:spPr>
          <a:xfrm>
            <a:off x="8610600" y="6356350"/>
            <a:ext cx="2743200" cy="365125"/>
          </a:xfrm>
        </p:spPr>
        <p:txBody>
          <a:bodyPr/>
          <a:lstStyle/>
          <a:p>
            <a:fld id="{27C6CCC6-2BE5-4E42-96A4-D1E8E81A3D8E}" type="slidenum">
              <a:rPr lang="de-DE" smtClean="0"/>
              <a:t>10</a:t>
            </a:fld>
            <a:endParaRPr lang="de-DE"/>
          </a:p>
        </p:txBody>
      </p:sp>
    </p:spTree>
    <p:extLst>
      <p:ext uri="{BB962C8B-B14F-4D97-AF65-F5344CB8AC3E}">
        <p14:creationId xmlns:p14="http://schemas.microsoft.com/office/powerpoint/2010/main" val="36119059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AD95E54-9EFB-472A-B927-10ACF787A096}"/>
              </a:ext>
            </a:extLst>
          </p:cNvPr>
          <p:cNvSpPr>
            <a:spLocks noGrp="1"/>
          </p:cNvSpPr>
          <p:nvPr>
            <p:ph type="title"/>
          </p:nvPr>
        </p:nvSpPr>
        <p:spPr>
          <a:xfrm>
            <a:off x="838200" y="365125"/>
            <a:ext cx="3236495" cy="1325563"/>
          </a:xfrm>
        </p:spPr>
        <p:txBody>
          <a:bodyPr/>
          <a:lstStyle/>
          <a:p>
            <a:r>
              <a:rPr lang="fr-FR" b="1" u="sng"/>
              <a:t>Sigmoïde</a:t>
            </a:r>
          </a:p>
        </p:txBody>
      </p:sp>
      <p:sp>
        <p:nvSpPr>
          <p:cNvPr id="4" name="ZoneTexte 3">
            <a:extLst>
              <a:ext uri="{FF2B5EF4-FFF2-40B4-BE49-F238E27FC236}">
                <a16:creationId xmlns:a16="http://schemas.microsoft.com/office/drawing/2014/main" id="{673FFA87-92E6-4FDF-AB17-CD1E312013E3}"/>
              </a:ext>
            </a:extLst>
          </p:cNvPr>
          <p:cNvSpPr txBox="1"/>
          <p:nvPr/>
        </p:nvSpPr>
        <p:spPr>
          <a:xfrm>
            <a:off x="10377377" y="2097717"/>
            <a:ext cx="1275907" cy="369332"/>
          </a:xfrm>
          <a:prstGeom prst="rect">
            <a:avLst/>
          </a:prstGeom>
          <a:noFill/>
        </p:spPr>
        <p:txBody>
          <a:bodyPr wrap="square" rtlCol="0">
            <a:spAutoFit/>
          </a:bodyPr>
          <a:lstStyle/>
          <a:p>
            <a:r>
              <a:rPr lang="fr-FR" err="1"/>
              <a:t>Wikipedia</a:t>
            </a:r>
            <a:endParaRPr lang="fr-FR"/>
          </a:p>
        </p:txBody>
      </p:sp>
      <p:pic>
        <p:nvPicPr>
          <p:cNvPr id="6" name="Image 5" descr="Une image contenant fenêtre, bâtiment, gâteau&#10;&#10;Description générée automatiquement">
            <a:extLst>
              <a:ext uri="{FF2B5EF4-FFF2-40B4-BE49-F238E27FC236}">
                <a16:creationId xmlns:a16="http://schemas.microsoft.com/office/drawing/2014/main" id="{08765CA3-F03C-44B9-AF7A-E9054F52B1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21106" y="531628"/>
            <a:ext cx="3132178" cy="1566089"/>
          </a:xfrm>
          <a:prstGeom prst="rect">
            <a:avLst/>
          </a:prstGeom>
        </p:spPr>
      </p:pic>
      <p:pic>
        <p:nvPicPr>
          <p:cNvPr id="7" name="Graphique 6">
            <a:extLst>
              <a:ext uri="{FF2B5EF4-FFF2-40B4-BE49-F238E27FC236}">
                <a16:creationId xmlns:a16="http://schemas.microsoft.com/office/drawing/2014/main" id="{CCA3594B-94F5-4E5B-84C6-671598E191C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84530" y="1778142"/>
            <a:ext cx="5992447" cy="2385344"/>
          </a:xfrm>
          <a:prstGeom prst="rect">
            <a:avLst/>
          </a:prstGeom>
        </p:spPr>
      </p:pic>
      <p:sp>
        <p:nvSpPr>
          <p:cNvPr id="8" name="ZoneTexte 7">
            <a:extLst>
              <a:ext uri="{FF2B5EF4-FFF2-40B4-BE49-F238E27FC236}">
                <a16:creationId xmlns:a16="http://schemas.microsoft.com/office/drawing/2014/main" id="{BDD3ED45-B03A-4D77-B4AF-A9C7F0690708}"/>
              </a:ext>
            </a:extLst>
          </p:cNvPr>
          <p:cNvSpPr txBox="1"/>
          <p:nvPr/>
        </p:nvSpPr>
        <p:spPr>
          <a:xfrm>
            <a:off x="841526" y="4891171"/>
            <a:ext cx="10086753" cy="523220"/>
          </a:xfrm>
          <a:prstGeom prst="rect">
            <a:avLst/>
          </a:prstGeom>
          <a:noFill/>
        </p:spPr>
        <p:txBody>
          <a:bodyPr wrap="square" rtlCol="0" anchor="t">
            <a:spAutoFit/>
          </a:bodyPr>
          <a:lstStyle/>
          <a:p>
            <a:r>
              <a:rPr lang="fr-FR" sz="2800" b="1">
                <a:ea typeface="+mn-lt"/>
                <a:cs typeface="+mn-lt"/>
              </a:rPr>
              <a:t>Particularité</a:t>
            </a:r>
            <a:r>
              <a:rPr lang="fr-FR" sz="2800" b="1"/>
              <a:t> :</a:t>
            </a:r>
            <a:r>
              <a:rPr lang="fr-FR" sz="2800"/>
              <a:t> prend des valeurs de sortie entre 0 et 1</a:t>
            </a:r>
            <a:endParaRPr lang="fr-FR"/>
          </a:p>
        </p:txBody>
      </p:sp>
      <p:sp>
        <p:nvSpPr>
          <p:cNvPr id="9" name="ZoneTexte 8">
            <a:extLst>
              <a:ext uri="{FF2B5EF4-FFF2-40B4-BE49-F238E27FC236}">
                <a16:creationId xmlns:a16="http://schemas.microsoft.com/office/drawing/2014/main" id="{A7D1D53F-E644-404D-8557-8AD43B68447B}"/>
              </a:ext>
            </a:extLst>
          </p:cNvPr>
          <p:cNvSpPr txBox="1"/>
          <p:nvPr/>
        </p:nvSpPr>
        <p:spPr>
          <a:xfrm>
            <a:off x="838200" y="5639732"/>
            <a:ext cx="10165579" cy="523220"/>
          </a:xfrm>
          <a:prstGeom prst="rect">
            <a:avLst/>
          </a:prstGeom>
          <a:noFill/>
        </p:spPr>
        <p:txBody>
          <a:bodyPr wrap="square" rtlCol="0" anchor="t">
            <a:spAutoFit/>
          </a:bodyPr>
          <a:lstStyle/>
          <a:p>
            <a:r>
              <a:rPr lang="fr-FR" sz="2800" b="1"/>
              <a:t>Inconvénients : </a:t>
            </a:r>
            <a:r>
              <a:rPr lang="fr-FR" sz="2800"/>
              <a:t>gradient </a:t>
            </a:r>
            <a:r>
              <a:rPr lang="fr-FR" sz="2800" err="1"/>
              <a:t>vanishing</a:t>
            </a:r>
            <a:r>
              <a:rPr lang="fr-FR" sz="2800"/>
              <a:t> (dérivée faible au voisinage de 0)</a:t>
            </a:r>
            <a:endParaRPr lang="fr-FR" sz="2800">
              <a:cs typeface="Calibri"/>
            </a:endParaRPr>
          </a:p>
        </p:txBody>
      </p:sp>
      <p:sp>
        <p:nvSpPr>
          <p:cNvPr id="12" name="Espace réservé de la date 11">
            <a:extLst>
              <a:ext uri="{FF2B5EF4-FFF2-40B4-BE49-F238E27FC236}">
                <a16:creationId xmlns:a16="http://schemas.microsoft.com/office/drawing/2014/main" id="{FF99C9AC-7073-43F6-BBD4-51E5DD9689CA}"/>
              </a:ext>
            </a:extLst>
          </p:cNvPr>
          <p:cNvSpPr>
            <a:spLocks noGrp="1"/>
          </p:cNvSpPr>
          <p:nvPr>
            <p:ph type="dt" sz="half" idx="10"/>
          </p:nvPr>
        </p:nvSpPr>
        <p:spPr/>
        <p:txBody>
          <a:bodyPr/>
          <a:lstStyle/>
          <a:p>
            <a:r>
              <a:rPr lang="de-DE"/>
              <a:t>Le 29.11.2019</a:t>
            </a:r>
          </a:p>
        </p:txBody>
      </p:sp>
      <p:sp>
        <p:nvSpPr>
          <p:cNvPr id="13" name="Espace réservé du numéro de diapositive 12">
            <a:extLst>
              <a:ext uri="{FF2B5EF4-FFF2-40B4-BE49-F238E27FC236}">
                <a16:creationId xmlns:a16="http://schemas.microsoft.com/office/drawing/2014/main" id="{C0F2DFB5-4BEC-400C-895E-A1BE3D121E56}"/>
              </a:ext>
            </a:extLst>
          </p:cNvPr>
          <p:cNvSpPr>
            <a:spLocks noGrp="1"/>
          </p:cNvSpPr>
          <p:nvPr>
            <p:ph type="sldNum" sz="quarter" idx="12"/>
          </p:nvPr>
        </p:nvSpPr>
        <p:spPr/>
        <p:txBody>
          <a:bodyPr/>
          <a:lstStyle/>
          <a:p>
            <a:fld id="{27C6CCC6-2BE5-4E42-96A4-D1E8E81A3D8E}" type="slidenum">
              <a:rPr lang="de-DE" smtClean="0"/>
              <a:t>11</a:t>
            </a:fld>
            <a:endParaRPr lang="de-DE"/>
          </a:p>
        </p:txBody>
      </p:sp>
    </p:spTree>
    <p:extLst>
      <p:ext uri="{BB962C8B-B14F-4D97-AF65-F5344CB8AC3E}">
        <p14:creationId xmlns:p14="http://schemas.microsoft.com/office/powerpoint/2010/main" val="6017549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AD95E54-9EFB-472A-B927-10ACF787A096}"/>
              </a:ext>
            </a:extLst>
          </p:cNvPr>
          <p:cNvSpPr>
            <a:spLocks noGrp="1"/>
          </p:cNvSpPr>
          <p:nvPr>
            <p:ph type="title"/>
          </p:nvPr>
        </p:nvSpPr>
        <p:spPr>
          <a:xfrm>
            <a:off x="838200" y="365125"/>
            <a:ext cx="2564732" cy="1325563"/>
          </a:xfrm>
        </p:spPr>
        <p:txBody>
          <a:bodyPr/>
          <a:lstStyle/>
          <a:p>
            <a:r>
              <a:rPr lang="fr-FR" b="1" u="sng" err="1"/>
              <a:t>Tanh</a:t>
            </a:r>
            <a:endParaRPr lang="fr-FR" b="1" u="sng"/>
          </a:p>
        </p:txBody>
      </p:sp>
      <p:sp>
        <p:nvSpPr>
          <p:cNvPr id="4" name="ZoneTexte 3">
            <a:extLst>
              <a:ext uri="{FF2B5EF4-FFF2-40B4-BE49-F238E27FC236}">
                <a16:creationId xmlns:a16="http://schemas.microsoft.com/office/drawing/2014/main" id="{BB222AEA-0B65-4631-B29A-FCAB8C76C50F}"/>
              </a:ext>
            </a:extLst>
          </p:cNvPr>
          <p:cNvSpPr txBox="1"/>
          <p:nvPr/>
        </p:nvSpPr>
        <p:spPr>
          <a:xfrm>
            <a:off x="10377377" y="2097717"/>
            <a:ext cx="1275907" cy="369332"/>
          </a:xfrm>
          <a:prstGeom prst="rect">
            <a:avLst/>
          </a:prstGeom>
          <a:noFill/>
        </p:spPr>
        <p:txBody>
          <a:bodyPr wrap="square" rtlCol="0">
            <a:spAutoFit/>
          </a:bodyPr>
          <a:lstStyle/>
          <a:p>
            <a:r>
              <a:rPr lang="fr-FR" err="1"/>
              <a:t>Wikipedia</a:t>
            </a:r>
            <a:endParaRPr lang="fr-FR"/>
          </a:p>
        </p:txBody>
      </p:sp>
      <p:pic>
        <p:nvPicPr>
          <p:cNvPr id="6" name="Image 5" descr="Une image contenant bâtiment, gâteau, chien, fenêtre&#10;&#10;Description générée automatiquement">
            <a:extLst>
              <a:ext uri="{FF2B5EF4-FFF2-40B4-BE49-F238E27FC236}">
                <a16:creationId xmlns:a16="http://schemas.microsoft.com/office/drawing/2014/main" id="{3AA9FB8A-E58C-44D9-AD88-695B4420C7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82170" y="627321"/>
            <a:ext cx="2866364" cy="1433182"/>
          </a:xfrm>
          <a:prstGeom prst="rect">
            <a:avLst/>
          </a:prstGeom>
        </p:spPr>
      </p:pic>
      <p:pic>
        <p:nvPicPr>
          <p:cNvPr id="5" name="Graphique 4">
            <a:extLst>
              <a:ext uri="{FF2B5EF4-FFF2-40B4-BE49-F238E27FC236}">
                <a16:creationId xmlns:a16="http://schemas.microsoft.com/office/drawing/2014/main" id="{B53561AA-BF3B-4673-A90C-135DD5CFDFC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41428" y="2174205"/>
            <a:ext cx="7121428" cy="1453513"/>
          </a:xfrm>
          <a:prstGeom prst="rect">
            <a:avLst/>
          </a:prstGeom>
        </p:spPr>
      </p:pic>
      <p:sp>
        <p:nvSpPr>
          <p:cNvPr id="7" name="ZoneTexte 6">
            <a:extLst>
              <a:ext uri="{FF2B5EF4-FFF2-40B4-BE49-F238E27FC236}">
                <a16:creationId xmlns:a16="http://schemas.microsoft.com/office/drawing/2014/main" id="{6FDB77E7-7AD0-499D-99FE-A67483DEF280}"/>
              </a:ext>
            </a:extLst>
          </p:cNvPr>
          <p:cNvSpPr txBox="1"/>
          <p:nvPr/>
        </p:nvSpPr>
        <p:spPr>
          <a:xfrm>
            <a:off x="841526" y="4828541"/>
            <a:ext cx="10231270" cy="523220"/>
          </a:xfrm>
          <a:prstGeom prst="rect">
            <a:avLst/>
          </a:prstGeom>
          <a:noFill/>
        </p:spPr>
        <p:txBody>
          <a:bodyPr wrap="square" rtlCol="0" anchor="t">
            <a:spAutoFit/>
          </a:bodyPr>
          <a:lstStyle/>
          <a:p>
            <a:r>
              <a:rPr lang="fr-FR" sz="2800" b="1"/>
              <a:t>Particularité :</a:t>
            </a:r>
            <a:r>
              <a:rPr lang="fr-FR" sz="2800"/>
              <a:t> valeurs de sortie entre –1 et 1 (dépend du problème)</a:t>
            </a:r>
            <a:endParaRPr lang="fr-FR" sz="2800">
              <a:cs typeface="Calibri"/>
            </a:endParaRPr>
          </a:p>
        </p:txBody>
      </p:sp>
      <p:sp>
        <p:nvSpPr>
          <p:cNvPr id="8" name="ZoneTexte 7">
            <a:extLst>
              <a:ext uri="{FF2B5EF4-FFF2-40B4-BE49-F238E27FC236}">
                <a16:creationId xmlns:a16="http://schemas.microsoft.com/office/drawing/2014/main" id="{D731D693-58FF-43D9-A278-43F0856FF55A}"/>
              </a:ext>
            </a:extLst>
          </p:cNvPr>
          <p:cNvSpPr txBox="1"/>
          <p:nvPr/>
        </p:nvSpPr>
        <p:spPr>
          <a:xfrm>
            <a:off x="838200" y="5639732"/>
            <a:ext cx="10585994" cy="523220"/>
          </a:xfrm>
          <a:prstGeom prst="rect">
            <a:avLst/>
          </a:prstGeom>
          <a:noFill/>
        </p:spPr>
        <p:txBody>
          <a:bodyPr wrap="square" rtlCol="0" anchor="t">
            <a:spAutoFit/>
          </a:bodyPr>
          <a:lstStyle/>
          <a:p>
            <a:r>
              <a:rPr lang="fr-FR" sz="2800" b="1"/>
              <a:t>Inconvénients : </a:t>
            </a:r>
            <a:r>
              <a:rPr lang="fr-FR" sz="2800" b="1">
                <a:ea typeface="+mn-lt"/>
                <a:cs typeface="+mn-lt"/>
              </a:rPr>
              <a:t> </a:t>
            </a:r>
            <a:r>
              <a:rPr lang="fr-FR" sz="2800">
                <a:ea typeface="+mn-lt"/>
                <a:cs typeface="+mn-lt"/>
              </a:rPr>
              <a:t>gradient </a:t>
            </a:r>
            <a:r>
              <a:rPr lang="fr-FR" sz="2800" err="1">
                <a:ea typeface="+mn-lt"/>
                <a:cs typeface="+mn-lt"/>
              </a:rPr>
              <a:t>vanishing</a:t>
            </a:r>
            <a:endParaRPr lang="fr-FR" sz="2800" err="1">
              <a:cs typeface="Calibri"/>
            </a:endParaRPr>
          </a:p>
        </p:txBody>
      </p:sp>
      <p:sp>
        <p:nvSpPr>
          <p:cNvPr id="12" name="Espace réservé de la date 11">
            <a:extLst>
              <a:ext uri="{FF2B5EF4-FFF2-40B4-BE49-F238E27FC236}">
                <a16:creationId xmlns:a16="http://schemas.microsoft.com/office/drawing/2014/main" id="{160E9697-A668-40F0-AA8E-9383064699E2}"/>
              </a:ext>
            </a:extLst>
          </p:cNvPr>
          <p:cNvSpPr>
            <a:spLocks noGrp="1"/>
          </p:cNvSpPr>
          <p:nvPr>
            <p:ph type="dt" sz="half" idx="10"/>
          </p:nvPr>
        </p:nvSpPr>
        <p:spPr/>
        <p:txBody>
          <a:bodyPr/>
          <a:lstStyle/>
          <a:p>
            <a:r>
              <a:rPr lang="de-DE"/>
              <a:t>Le 29.11.2019</a:t>
            </a:r>
          </a:p>
        </p:txBody>
      </p:sp>
      <p:sp>
        <p:nvSpPr>
          <p:cNvPr id="13" name="Espace réservé du numéro de diapositive 12">
            <a:extLst>
              <a:ext uri="{FF2B5EF4-FFF2-40B4-BE49-F238E27FC236}">
                <a16:creationId xmlns:a16="http://schemas.microsoft.com/office/drawing/2014/main" id="{715EDE97-D41B-4D69-A689-1E7EA19206A8}"/>
              </a:ext>
            </a:extLst>
          </p:cNvPr>
          <p:cNvSpPr>
            <a:spLocks noGrp="1"/>
          </p:cNvSpPr>
          <p:nvPr>
            <p:ph type="sldNum" sz="quarter" idx="12"/>
          </p:nvPr>
        </p:nvSpPr>
        <p:spPr/>
        <p:txBody>
          <a:bodyPr/>
          <a:lstStyle/>
          <a:p>
            <a:fld id="{27C6CCC6-2BE5-4E42-96A4-D1E8E81A3D8E}" type="slidenum">
              <a:rPr lang="de-DE" smtClean="0"/>
              <a:t>12</a:t>
            </a:fld>
            <a:endParaRPr lang="de-DE"/>
          </a:p>
        </p:txBody>
      </p:sp>
    </p:spTree>
    <p:extLst>
      <p:ext uri="{BB962C8B-B14F-4D97-AF65-F5344CB8AC3E}">
        <p14:creationId xmlns:p14="http://schemas.microsoft.com/office/powerpoint/2010/main" val="21979912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A1BBB88-220B-4BB0-A340-75CF7040023E}"/>
              </a:ext>
            </a:extLst>
          </p:cNvPr>
          <p:cNvSpPr>
            <a:spLocks noGrp="1"/>
          </p:cNvSpPr>
          <p:nvPr>
            <p:ph type="title"/>
          </p:nvPr>
        </p:nvSpPr>
        <p:spPr>
          <a:xfrm>
            <a:off x="838200" y="365125"/>
            <a:ext cx="2715127" cy="1325563"/>
          </a:xfrm>
        </p:spPr>
        <p:txBody>
          <a:bodyPr/>
          <a:lstStyle/>
          <a:p>
            <a:r>
              <a:rPr lang="fr-FR" b="1" u="sng" err="1"/>
              <a:t>Softmax</a:t>
            </a:r>
            <a:endParaRPr lang="fr-FR" b="1" u="sng"/>
          </a:p>
        </p:txBody>
      </p:sp>
      <p:pic>
        <p:nvPicPr>
          <p:cNvPr id="4" name="Graphique 3">
            <a:extLst>
              <a:ext uri="{FF2B5EF4-FFF2-40B4-BE49-F238E27FC236}">
                <a16:creationId xmlns:a16="http://schemas.microsoft.com/office/drawing/2014/main" id="{06DCADA9-A919-44CE-8361-DD3BB618214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682428" y="733105"/>
            <a:ext cx="6223480" cy="3345956"/>
          </a:xfrm>
          <a:prstGeom prst="rect">
            <a:avLst/>
          </a:prstGeom>
        </p:spPr>
      </p:pic>
      <p:sp>
        <p:nvSpPr>
          <p:cNvPr id="5" name="ZoneTexte 4">
            <a:extLst>
              <a:ext uri="{FF2B5EF4-FFF2-40B4-BE49-F238E27FC236}">
                <a16:creationId xmlns:a16="http://schemas.microsoft.com/office/drawing/2014/main" id="{5DF27FCF-343C-4E4F-A2BB-9EC869D834D1}"/>
              </a:ext>
            </a:extLst>
          </p:cNvPr>
          <p:cNvSpPr txBox="1"/>
          <p:nvPr/>
        </p:nvSpPr>
        <p:spPr>
          <a:xfrm>
            <a:off x="946298" y="4685625"/>
            <a:ext cx="7176976" cy="954107"/>
          </a:xfrm>
          <a:prstGeom prst="rect">
            <a:avLst/>
          </a:prstGeom>
          <a:noFill/>
        </p:spPr>
        <p:txBody>
          <a:bodyPr wrap="square" rtlCol="0" anchor="t">
            <a:spAutoFit/>
          </a:bodyPr>
          <a:lstStyle/>
          <a:p>
            <a:r>
              <a:rPr lang="fr-FR" sz="2800" b="1"/>
              <a:t>Particularité :</a:t>
            </a:r>
            <a:r>
              <a:rPr lang="fr-FR" sz="2800"/>
              <a:t> prise en compte des autres sorties : sortie homogène à des probabilités</a:t>
            </a:r>
            <a:endParaRPr lang="fr-FR" sz="2800" b="1"/>
          </a:p>
        </p:txBody>
      </p:sp>
      <p:sp>
        <p:nvSpPr>
          <p:cNvPr id="6" name="ZoneTexte 5">
            <a:extLst>
              <a:ext uri="{FF2B5EF4-FFF2-40B4-BE49-F238E27FC236}">
                <a16:creationId xmlns:a16="http://schemas.microsoft.com/office/drawing/2014/main" id="{C7CC08EB-9AD2-4897-9389-C13B8EE4CB15}"/>
              </a:ext>
            </a:extLst>
          </p:cNvPr>
          <p:cNvSpPr txBox="1"/>
          <p:nvPr/>
        </p:nvSpPr>
        <p:spPr>
          <a:xfrm>
            <a:off x="946298" y="5735425"/>
            <a:ext cx="7038753" cy="523220"/>
          </a:xfrm>
          <a:prstGeom prst="rect">
            <a:avLst/>
          </a:prstGeom>
          <a:noFill/>
        </p:spPr>
        <p:txBody>
          <a:bodyPr wrap="square" rtlCol="0" anchor="t">
            <a:spAutoFit/>
          </a:bodyPr>
          <a:lstStyle/>
          <a:p>
            <a:r>
              <a:rPr lang="fr-FR" sz="2800" b="1"/>
              <a:t>Rôle :</a:t>
            </a:r>
            <a:r>
              <a:rPr lang="fr-FR" sz="2800"/>
              <a:t> est utilisée en fin de réseau</a:t>
            </a:r>
            <a:endParaRPr lang="fr-FR" sz="2800" b="1"/>
          </a:p>
        </p:txBody>
      </p:sp>
      <p:sp>
        <p:nvSpPr>
          <p:cNvPr id="10" name="Espace réservé de la date 9">
            <a:extLst>
              <a:ext uri="{FF2B5EF4-FFF2-40B4-BE49-F238E27FC236}">
                <a16:creationId xmlns:a16="http://schemas.microsoft.com/office/drawing/2014/main" id="{87575841-6A68-40F3-B1F3-06C6CCA24636}"/>
              </a:ext>
            </a:extLst>
          </p:cNvPr>
          <p:cNvSpPr>
            <a:spLocks noGrp="1"/>
          </p:cNvSpPr>
          <p:nvPr>
            <p:ph type="dt" sz="half" idx="10"/>
          </p:nvPr>
        </p:nvSpPr>
        <p:spPr/>
        <p:txBody>
          <a:bodyPr/>
          <a:lstStyle/>
          <a:p>
            <a:r>
              <a:rPr lang="de-DE"/>
              <a:t>Le 29.11.2019</a:t>
            </a:r>
          </a:p>
        </p:txBody>
      </p:sp>
      <p:sp>
        <p:nvSpPr>
          <p:cNvPr id="11" name="Espace réservé du numéro de diapositive 10">
            <a:extLst>
              <a:ext uri="{FF2B5EF4-FFF2-40B4-BE49-F238E27FC236}">
                <a16:creationId xmlns:a16="http://schemas.microsoft.com/office/drawing/2014/main" id="{1312A84A-4A8A-469E-B32D-51CF215728D2}"/>
              </a:ext>
            </a:extLst>
          </p:cNvPr>
          <p:cNvSpPr>
            <a:spLocks noGrp="1"/>
          </p:cNvSpPr>
          <p:nvPr>
            <p:ph type="sldNum" sz="quarter" idx="12"/>
          </p:nvPr>
        </p:nvSpPr>
        <p:spPr/>
        <p:txBody>
          <a:bodyPr/>
          <a:lstStyle/>
          <a:p>
            <a:fld id="{27C6CCC6-2BE5-4E42-96A4-D1E8E81A3D8E}" type="slidenum">
              <a:rPr lang="de-DE" smtClean="0"/>
              <a:t>13</a:t>
            </a:fld>
            <a:endParaRPr lang="de-DE"/>
          </a:p>
        </p:txBody>
      </p:sp>
    </p:spTree>
    <p:extLst>
      <p:ext uri="{BB962C8B-B14F-4D97-AF65-F5344CB8AC3E}">
        <p14:creationId xmlns:p14="http://schemas.microsoft.com/office/powerpoint/2010/main" val="14182477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AD95E54-9EFB-472A-B927-10ACF787A096}"/>
              </a:ext>
            </a:extLst>
          </p:cNvPr>
          <p:cNvSpPr>
            <a:spLocks noGrp="1"/>
          </p:cNvSpPr>
          <p:nvPr>
            <p:ph type="title"/>
          </p:nvPr>
        </p:nvSpPr>
        <p:spPr>
          <a:xfrm>
            <a:off x="838200" y="365125"/>
            <a:ext cx="6003758" cy="1325563"/>
          </a:xfrm>
        </p:spPr>
        <p:txBody>
          <a:bodyPr/>
          <a:lstStyle/>
          <a:p>
            <a:r>
              <a:rPr lang="fr-FR" b="1" u="sng" err="1"/>
              <a:t>reLu</a:t>
            </a:r>
            <a:endParaRPr lang="fr-FR" b="1" u="sng"/>
          </a:p>
        </p:txBody>
      </p:sp>
      <p:sp>
        <p:nvSpPr>
          <p:cNvPr id="4" name="ZoneTexte 3">
            <a:extLst>
              <a:ext uri="{FF2B5EF4-FFF2-40B4-BE49-F238E27FC236}">
                <a16:creationId xmlns:a16="http://schemas.microsoft.com/office/drawing/2014/main" id="{14990C4B-25C4-4B8E-9070-7D0816E4E21A}"/>
              </a:ext>
            </a:extLst>
          </p:cNvPr>
          <p:cNvSpPr txBox="1"/>
          <p:nvPr/>
        </p:nvSpPr>
        <p:spPr>
          <a:xfrm>
            <a:off x="10377377" y="2097717"/>
            <a:ext cx="1275907" cy="369332"/>
          </a:xfrm>
          <a:prstGeom prst="rect">
            <a:avLst/>
          </a:prstGeom>
          <a:noFill/>
        </p:spPr>
        <p:txBody>
          <a:bodyPr wrap="square" rtlCol="0">
            <a:spAutoFit/>
          </a:bodyPr>
          <a:lstStyle/>
          <a:p>
            <a:r>
              <a:rPr lang="fr-FR" err="1"/>
              <a:t>Wikipedia</a:t>
            </a:r>
            <a:endParaRPr lang="fr-FR"/>
          </a:p>
        </p:txBody>
      </p:sp>
      <p:pic>
        <p:nvPicPr>
          <p:cNvPr id="6" name="Image 5">
            <a:extLst>
              <a:ext uri="{FF2B5EF4-FFF2-40B4-BE49-F238E27FC236}">
                <a16:creationId xmlns:a16="http://schemas.microsoft.com/office/drawing/2014/main" id="{9F9074D4-A899-465F-8059-209B990171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47148" y="365125"/>
            <a:ext cx="3306136" cy="1653068"/>
          </a:xfrm>
          <a:prstGeom prst="rect">
            <a:avLst/>
          </a:prstGeom>
        </p:spPr>
      </p:pic>
      <p:pic>
        <p:nvPicPr>
          <p:cNvPr id="5" name="Graphique 4">
            <a:extLst>
              <a:ext uri="{FF2B5EF4-FFF2-40B4-BE49-F238E27FC236}">
                <a16:creationId xmlns:a16="http://schemas.microsoft.com/office/drawing/2014/main" id="{6B87F8D3-549A-4DF2-B7AE-F5E54A9C145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30485" y="1913504"/>
            <a:ext cx="7150077" cy="1272068"/>
          </a:xfrm>
          <a:prstGeom prst="rect">
            <a:avLst/>
          </a:prstGeom>
        </p:spPr>
      </p:pic>
      <p:sp>
        <p:nvSpPr>
          <p:cNvPr id="9" name="ZoneTexte 8">
            <a:extLst>
              <a:ext uri="{FF2B5EF4-FFF2-40B4-BE49-F238E27FC236}">
                <a16:creationId xmlns:a16="http://schemas.microsoft.com/office/drawing/2014/main" id="{809F48E9-890B-482B-BA9C-164019E0F234}"/>
              </a:ext>
            </a:extLst>
          </p:cNvPr>
          <p:cNvSpPr txBox="1"/>
          <p:nvPr/>
        </p:nvSpPr>
        <p:spPr>
          <a:xfrm>
            <a:off x="833068" y="4888471"/>
            <a:ext cx="8759821" cy="523220"/>
          </a:xfrm>
          <a:prstGeom prst="rect">
            <a:avLst/>
          </a:prstGeom>
          <a:noFill/>
        </p:spPr>
        <p:txBody>
          <a:bodyPr wrap="square" rtlCol="0" anchor="t">
            <a:spAutoFit/>
          </a:bodyPr>
          <a:lstStyle/>
          <a:p>
            <a:r>
              <a:rPr lang="fr-FR" sz="2800" b="1"/>
              <a:t>Avantages :</a:t>
            </a:r>
            <a:r>
              <a:rPr lang="fr-FR" sz="2800"/>
              <a:t> moins de gradient </a:t>
            </a:r>
            <a:r>
              <a:rPr lang="fr-FR" sz="2800" err="1"/>
              <a:t>vanishing</a:t>
            </a:r>
            <a:r>
              <a:rPr lang="fr-FR" sz="2800"/>
              <a:t>, calculs rapides</a:t>
            </a:r>
            <a:endParaRPr lang="fr-FR" sz="2800" err="1">
              <a:cs typeface="Calibri"/>
            </a:endParaRPr>
          </a:p>
        </p:txBody>
      </p:sp>
      <p:sp>
        <p:nvSpPr>
          <p:cNvPr id="10" name="ZoneTexte 9">
            <a:extLst>
              <a:ext uri="{FF2B5EF4-FFF2-40B4-BE49-F238E27FC236}">
                <a16:creationId xmlns:a16="http://schemas.microsoft.com/office/drawing/2014/main" id="{C1DAD13C-C5FD-4EBD-978B-3F3EE0D2D285}"/>
              </a:ext>
            </a:extLst>
          </p:cNvPr>
          <p:cNvSpPr txBox="1"/>
          <p:nvPr/>
        </p:nvSpPr>
        <p:spPr>
          <a:xfrm>
            <a:off x="838200" y="5639732"/>
            <a:ext cx="7038753" cy="523220"/>
          </a:xfrm>
          <a:prstGeom prst="rect">
            <a:avLst/>
          </a:prstGeom>
          <a:noFill/>
        </p:spPr>
        <p:txBody>
          <a:bodyPr wrap="square" rtlCol="0" anchor="t">
            <a:spAutoFit/>
          </a:bodyPr>
          <a:lstStyle/>
          <a:p>
            <a:r>
              <a:rPr lang="fr-FR" sz="2800" b="1"/>
              <a:t>Inconvénients :</a:t>
            </a:r>
            <a:r>
              <a:rPr lang="fr-FR" sz="2800"/>
              <a:t> mort possible des neurones</a:t>
            </a:r>
            <a:endParaRPr lang="fr-FR" sz="2800" b="1"/>
          </a:p>
        </p:txBody>
      </p:sp>
      <p:sp>
        <p:nvSpPr>
          <p:cNvPr id="12" name="Espace réservé de la date 11">
            <a:extLst>
              <a:ext uri="{FF2B5EF4-FFF2-40B4-BE49-F238E27FC236}">
                <a16:creationId xmlns:a16="http://schemas.microsoft.com/office/drawing/2014/main" id="{F1A6882F-F8EE-4B55-B8D7-C482C0DFBDF3}"/>
              </a:ext>
            </a:extLst>
          </p:cNvPr>
          <p:cNvSpPr>
            <a:spLocks noGrp="1"/>
          </p:cNvSpPr>
          <p:nvPr>
            <p:ph type="dt" sz="half" idx="10"/>
          </p:nvPr>
        </p:nvSpPr>
        <p:spPr/>
        <p:txBody>
          <a:bodyPr/>
          <a:lstStyle/>
          <a:p>
            <a:r>
              <a:rPr lang="de-DE"/>
              <a:t>Le 29.11.2019</a:t>
            </a:r>
          </a:p>
        </p:txBody>
      </p:sp>
      <p:sp>
        <p:nvSpPr>
          <p:cNvPr id="13" name="Espace réservé du numéro de diapositive 12">
            <a:extLst>
              <a:ext uri="{FF2B5EF4-FFF2-40B4-BE49-F238E27FC236}">
                <a16:creationId xmlns:a16="http://schemas.microsoft.com/office/drawing/2014/main" id="{941D55CD-EF14-4861-9643-374F04329A01}"/>
              </a:ext>
            </a:extLst>
          </p:cNvPr>
          <p:cNvSpPr>
            <a:spLocks noGrp="1"/>
          </p:cNvSpPr>
          <p:nvPr>
            <p:ph type="sldNum" sz="quarter" idx="12"/>
          </p:nvPr>
        </p:nvSpPr>
        <p:spPr/>
        <p:txBody>
          <a:bodyPr/>
          <a:lstStyle/>
          <a:p>
            <a:fld id="{27C6CCC6-2BE5-4E42-96A4-D1E8E81A3D8E}" type="slidenum">
              <a:rPr lang="de-DE" smtClean="0"/>
              <a:t>14</a:t>
            </a:fld>
            <a:endParaRPr lang="de-DE"/>
          </a:p>
        </p:txBody>
      </p:sp>
    </p:spTree>
    <p:extLst>
      <p:ext uri="{BB962C8B-B14F-4D97-AF65-F5344CB8AC3E}">
        <p14:creationId xmlns:p14="http://schemas.microsoft.com/office/powerpoint/2010/main" val="15502647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AD95E54-9EFB-472A-B927-10ACF787A096}"/>
              </a:ext>
            </a:extLst>
          </p:cNvPr>
          <p:cNvSpPr>
            <a:spLocks noGrp="1"/>
          </p:cNvSpPr>
          <p:nvPr>
            <p:ph type="title"/>
          </p:nvPr>
        </p:nvSpPr>
        <p:spPr>
          <a:xfrm>
            <a:off x="838200" y="365125"/>
            <a:ext cx="6414837" cy="1325563"/>
          </a:xfrm>
        </p:spPr>
        <p:txBody>
          <a:bodyPr/>
          <a:lstStyle/>
          <a:p>
            <a:r>
              <a:rPr lang="fr-FR" b="1" u="sng" err="1"/>
              <a:t>leaky</a:t>
            </a:r>
            <a:r>
              <a:rPr lang="fr-FR" b="1" u="sng"/>
              <a:t> </a:t>
            </a:r>
            <a:r>
              <a:rPr lang="fr-FR" b="1" u="sng" err="1"/>
              <a:t>reLu</a:t>
            </a:r>
            <a:endParaRPr lang="fr-FR" b="1" u="sng"/>
          </a:p>
        </p:txBody>
      </p:sp>
      <p:sp>
        <p:nvSpPr>
          <p:cNvPr id="4" name="ZoneTexte 3">
            <a:extLst>
              <a:ext uri="{FF2B5EF4-FFF2-40B4-BE49-F238E27FC236}">
                <a16:creationId xmlns:a16="http://schemas.microsoft.com/office/drawing/2014/main" id="{B7F1DAA9-E5FA-4A6C-BFCC-584C735DD2A5}"/>
              </a:ext>
            </a:extLst>
          </p:cNvPr>
          <p:cNvSpPr txBox="1"/>
          <p:nvPr/>
        </p:nvSpPr>
        <p:spPr>
          <a:xfrm>
            <a:off x="10377377" y="2097717"/>
            <a:ext cx="1275907" cy="369332"/>
          </a:xfrm>
          <a:prstGeom prst="rect">
            <a:avLst/>
          </a:prstGeom>
          <a:noFill/>
        </p:spPr>
        <p:txBody>
          <a:bodyPr wrap="square" rtlCol="0">
            <a:spAutoFit/>
          </a:bodyPr>
          <a:lstStyle/>
          <a:p>
            <a:r>
              <a:rPr lang="fr-FR" err="1"/>
              <a:t>Wikipedia</a:t>
            </a:r>
            <a:endParaRPr lang="fr-FR"/>
          </a:p>
        </p:txBody>
      </p:sp>
      <p:pic>
        <p:nvPicPr>
          <p:cNvPr id="6" name="Image 5" descr="Une image contenant fenêtre, bâtiment, coloré, rouge&#10;&#10;Description générée automatiquement">
            <a:extLst>
              <a:ext uri="{FF2B5EF4-FFF2-40B4-BE49-F238E27FC236}">
                <a16:creationId xmlns:a16="http://schemas.microsoft.com/office/drawing/2014/main" id="{45CF3029-5F8D-4CED-AF87-564BE382DA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63636" y="552893"/>
            <a:ext cx="3089648" cy="1544824"/>
          </a:xfrm>
          <a:prstGeom prst="rect">
            <a:avLst/>
          </a:prstGeom>
        </p:spPr>
      </p:pic>
      <p:pic>
        <p:nvPicPr>
          <p:cNvPr id="7" name="Graphique 6">
            <a:extLst>
              <a:ext uri="{FF2B5EF4-FFF2-40B4-BE49-F238E27FC236}">
                <a16:creationId xmlns:a16="http://schemas.microsoft.com/office/drawing/2014/main" id="{C540DDE2-AF71-49EC-8E6A-0347D084770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92583" y="2874078"/>
            <a:ext cx="10079446" cy="924316"/>
          </a:xfrm>
          <a:prstGeom prst="rect">
            <a:avLst/>
          </a:prstGeom>
        </p:spPr>
      </p:pic>
      <p:sp>
        <p:nvSpPr>
          <p:cNvPr id="8" name="ZoneTexte 7">
            <a:extLst>
              <a:ext uri="{FF2B5EF4-FFF2-40B4-BE49-F238E27FC236}">
                <a16:creationId xmlns:a16="http://schemas.microsoft.com/office/drawing/2014/main" id="{2E55C954-3DAE-4DE9-84F8-37C8F6C5DA42}"/>
              </a:ext>
            </a:extLst>
          </p:cNvPr>
          <p:cNvSpPr txBox="1"/>
          <p:nvPr/>
        </p:nvSpPr>
        <p:spPr>
          <a:xfrm>
            <a:off x="951309" y="5138092"/>
            <a:ext cx="7038753" cy="523220"/>
          </a:xfrm>
          <a:prstGeom prst="rect">
            <a:avLst/>
          </a:prstGeom>
          <a:noFill/>
        </p:spPr>
        <p:txBody>
          <a:bodyPr wrap="square" rtlCol="0" anchor="t">
            <a:spAutoFit/>
          </a:bodyPr>
          <a:lstStyle/>
          <a:p>
            <a:r>
              <a:rPr lang="fr-FR" sz="2800" b="1"/>
              <a:t>Avantage :</a:t>
            </a:r>
            <a:r>
              <a:rPr lang="fr-FR" sz="2800"/>
              <a:t> empêche les neurones de mourir</a:t>
            </a:r>
            <a:endParaRPr lang="fr-FR" sz="2800" b="1"/>
          </a:p>
        </p:txBody>
      </p:sp>
      <p:sp>
        <p:nvSpPr>
          <p:cNvPr id="12" name="Espace réservé de la date 11">
            <a:extLst>
              <a:ext uri="{FF2B5EF4-FFF2-40B4-BE49-F238E27FC236}">
                <a16:creationId xmlns:a16="http://schemas.microsoft.com/office/drawing/2014/main" id="{B7A49FBA-9F79-490F-AF11-6CD30BFC5349}"/>
              </a:ext>
            </a:extLst>
          </p:cNvPr>
          <p:cNvSpPr>
            <a:spLocks noGrp="1"/>
          </p:cNvSpPr>
          <p:nvPr>
            <p:ph type="dt" sz="half" idx="10"/>
          </p:nvPr>
        </p:nvSpPr>
        <p:spPr/>
        <p:txBody>
          <a:bodyPr/>
          <a:lstStyle/>
          <a:p>
            <a:r>
              <a:rPr lang="de-DE"/>
              <a:t>Le 29.11.2019</a:t>
            </a:r>
          </a:p>
        </p:txBody>
      </p:sp>
      <p:sp>
        <p:nvSpPr>
          <p:cNvPr id="13" name="Espace réservé du numéro de diapositive 12">
            <a:extLst>
              <a:ext uri="{FF2B5EF4-FFF2-40B4-BE49-F238E27FC236}">
                <a16:creationId xmlns:a16="http://schemas.microsoft.com/office/drawing/2014/main" id="{9E39D465-9867-4547-9C1D-208B27812A71}"/>
              </a:ext>
            </a:extLst>
          </p:cNvPr>
          <p:cNvSpPr>
            <a:spLocks noGrp="1"/>
          </p:cNvSpPr>
          <p:nvPr>
            <p:ph type="sldNum" sz="quarter" idx="12"/>
          </p:nvPr>
        </p:nvSpPr>
        <p:spPr/>
        <p:txBody>
          <a:bodyPr/>
          <a:lstStyle/>
          <a:p>
            <a:fld id="{27C6CCC6-2BE5-4E42-96A4-D1E8E81A3D8E}" type="slidenum">
              <a:rPr lang="de-DE" smtClean="0"/>
              <a:t>15</a:t>
            </a:fld>
            <a:endParaRPr lang="de-DE"/>
          </a:p>
        </p:txBody>
      </p:sp>
    </p:spTree>
    <p:extLst>
      <p:ext uri="{BB962C8B-B14F-4D97-AF65-F5344CB8AC3E}">
        <p14:creationId xmlns:p14="http://schemas.microsoft.com/office/powerpoint/2010/main" val="11377912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010700A-377C-4E84-95AD-B63B98833468}"/>
              </a:ext>
            </a:extLst>
          </p:cNvPr>
          <p:cNvSpPr>
            <a:spLocks noGrp="1"/>
          </p:cNvSpPr>
          <p:nvPr>
            <p:ph type="title"/>
          </p:nvPr>
        </p:nvSpPr>
        <p:spPr>
          <a:xfrm>
            <a:off x="327835" y="108394"/>
            <a:ext cx="3423685" cy="1325563"/>
          </a:xfrm>
        </p:spPr>
        <p:txBody>
          <a:bodyPr/>
          <a:lstStyle/>
          <a:p>
            <a:r>
              <a:rPr lang="fr-FR"/>
              <a:t>et d’autres…</a:t>
            </a:r>
          </a:p>
        </p:txBody>
      </p:sp>
      <p:sp>
        <p:nvSpPr>
          <p:cNvPr id="4" name="ZoneTexte 3">
            <a:extLst>
              <a:ext uri="{FF2B5EF4-FFF2-40B4-BE49-F238E27FC236}">
                <a16:creationId xmlns:a16="http://schemas.microsoft.com/office/drawing/2014/main" id="{67C0E162-2917-473D-9D5D-7B0038E39545}"/>
              </a:ext>
            </a:extLst>
          </p:cNvPr>
          <p:cNvSpPr txBox="1"/>
          <p:nvPr/>
        </p:nvSpPr>
        <p:spPr>
          <a:xfrm>
            <a:off x="5079512" y="113854"/>
            <a:ext cx="1840471" cy="461665"/>
          </a:xfrm>
          <a:prstGeom prst="rect">
            <a:avLst/>
          </a:prstGeom>
          <a:noFill/>
        </p:spPr>
        <p:txBody>
          <a:bodyPr wrap="square" rtlCol="0">
            <a:spAutoFit/>
          </a:bodyPr>
          <a:lstStyle/>
          <a:p>
            <a:r>
              <a:rPr lang="fr-FR" sz="2400" u="sng" err="1"/>
              <a:t>Mish</a:t>
            </a:r>
            <a:r>
              <a:rPr lang="fr-FR" sz="2400" u="sng"/>
              <a:t> (2019)</a:t>
            </a:r>
            <a:endParaRPr lang="fr-FR" sz="3600" u="sng"/>
          </a:p>
        </p:txBody>
      </p:sp>
      <p:pic>
        <p:nvPicPr>
          <p:cNvPr id="6" name="Image 5" descr="Une image contenant homme, long, blanc, rouge&#10;&#10;Description générée automatiquement">
            <a:extLst>
              <a:ext uri="{FF2B5EF4-FFF2-40B4-BE49-F238E27FC236}">
                <a16:creationId xmlns:a16="http://schemas.microsoft.com/office/drawing/2014/main" id="{2BD0A566-7BCA-418F-B9B6-1DCEFD0C54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74390" y="771175"/>
            <a:ext cx="2450714" cy="2391456"/>
          </a:xfrm>
          <a:prstGeom prst="rect">
            <a:avLst/>
          </a:prstGeom>
        </p:spPr>
      </p:pic>
      <p:pic>
        <p:nvPicPr>
          <p:cNvPr id="7" name="Image 6">
            <a:extLst>
              <a:ext uri="{FF2B5EF4-FFF2-40B4-BE49-F238E27FC236}">
                <a16:creationId xmlns:a16="http://schemas.microsoft.com/office/drawing/2014/main" id="{0B73CFAC-1DAD-47CA-9BF3-B97FC8E30ECE}"/>
              </a:ext>
            </a:extLst>
          </p:cNvPr>
          <p:cNvPicPr>
            <a:picLocks noChangeAspect="1"/>
          </p:cNvPicPr>
          <p:nvPr/>
        </p:nvPicPr>
        <p:blipFill rotWithShape="1">
          <a:blip r:embed="rId4"/>
          <a:srcRect l="7537" t="4901"/>
          <a:stretch/>
        </p:blipFill>
        <p:spPr>
          <a:xfrm>
            <a:off x="8205837" y="670041"/>
            <a:ext cx="3675462" cy="3507524"/>
          </a:xfrm>
          <a:prstGeom prst="rect">
            <a:avLst/>
          </a:prstGeom>
        </p:spPr>
      </p:pic>
      <p:sp>
        <p:nvSpPr>
          <p:cNvPr id="8" name="ZoneTexte 7">
            <a:extLst>
              <a:ext uri="{FF2B5EF4-FFF2-40B4-BE49-F238E27FC236}">
                <a16:creationId xmlns:a16="http://schemas.microsoft.com/office/drawing/2014/main" id="{F5097A94-F1C7-4758-B15B-BED45C6AE435}"/>
              </a:ext>
            </a:extLst>
          </p:cNvPr>
          <p:cNvSpPr txBox="1"/>
          <p:nvPr/>
        </p:nvSpPr>
        <p:spPr>
          <a:xfrm>
            <a:off x="8664087" y="118241"/>
            <a:ext cx="3193383" cy="461665"/>
          </a:xfrm>
          <a:prstGeom prst="rect">
            <a:avLst/>
          </a:prstGeom>
          <a:noFill/>
        </p:spPr>
        <p:txBody>
          <a:bodyPr wrap="square" rtlCol="0">
            <a:spAutoFit/>
          </a:bodyPr>
          <a:lstStyle/>
          <a:p>
            <a:r>
              <a:rPr lang="fr-FR" sz="2400" u="sng" err="1"/>
              <a:t>SoftExponential</a:t>
            </a:r>
            <a:r>
              <a:rPr lang="fr-FR" sz="2400" u="sng"/>
              <a:t> (2016)</a:t>
            </a:r>
            <a:endParaRPr lang="fr-FR" u="sng"/>
          </a:p>
        </p:txBody>
      </p:sp>
      <p:sp>
        <p:nvSpPr>
          <p:cNvPr id="9" name="ZoneTexte 8">
            <a:extLst>
              <a:ext uri="{FF2B5EF4-FFF2-40B4-BE49-F238E27FC236}">
                <a16:creationId xmlns:a16="http://schemas.microsoft.com/office/drawing/2014/main" id="{14DE6E96-748C-41C7-B0A0-18D2A69BA96A}"/>
              </a:ext>
            </a:extLst>
          </p:cNvPr>
          <p:cNvSpPr txBox="1"/>
          <p:nvPr/>
        </p:nvSpPr>
        <p:spPr>
          <a:xfrm>
            <a:off x="8575319" y="5266818"/>
            <a:ext cx="3384307" cy="1200329"/>
          </a:xfrm>
          <a:prstGeom prst="rect">
            <a:avLst/>
          </a:prstGeom>
          <a:noFill/>
        </p:spPr>
        <p:txBody>
          <a:bodyPr wrap="square" rtlCol="0">
            <a:spAutoFit/>
          </a:bodyPr>
          <a:lstStyle/>
          <a:p>
            <a:pPr algn="ctr"/>
            <a:r>
              <a:rPr lang="en-US" sz="1200" b="1"/>
              <a:t>A continuum among logarithmic, linear, and exponential functions, and its potential to improve generalization in neural networks</a:t>
            </a:r>
          </a:p>
          <a:p>
            <a:pPr algn="ctr"/>
            <a:r>
              <a:rPr lang="en-US" sz="1200"/>
              <a:t>Luke B. Godfrey and Michael S. </a:t>
            </a:r>
            <a:r>
              <a:rPr lang="en-US" sz="1200" err="1"/>
              <a:t>Gashler</a:t>
            </a:r>
            <a:endParaRPr lang="en-US" sz="1200"/>
          </a:p>
          <a:p>
            <a:pPr algn="ctr"/>
            <a:endParaRPr lang="en-US" sz="1200"/>
          </a:p>
          <a:p>
            <a:pPr algn="ctr"/>
            <a:r>
              <a:rPr lang="fr-FR" sz="1200"/>
              <a:t>https://arxiv.org/abs/1602.01321</a:t>
            </a:r>
          </a:p>
        </p:txBody>
      </p:sp>
      <p:sp>
        <p:nvSpPr>
          <p:cNvPr id="12" name="ZoneTexte 11">
            <a:extLst>
              <a:ext uri="{FF2B5EF4-FFF2-40B4-BE49-F238E27FC236}">
                <a16:creationId xmlns:a16="http://schemas.microsoft.com/office/drawing/2014/main" id="{B6B8CF8E-9514-41B6-A790-D362CF9D7689}"/>
              </a:ext>
            </a:extLst>
          </p:cNvPr>
          <p:cNvSpPr txBox="1"/>
          <p:nvPr/>
        </p:nvSpPr>
        <p:spPr>
          <a:xfrm>
            <a:off x="327835" y="1691506"/>
            <a:ext cx="3075530" cy="830997"/>
          </a:xfrm>
          <a:prstGeom prst="rect">
            <a:avLst/>
          </a:prstGeom>
          <a:noFill/>
        </p:spPr>
        <p:txBody>
          <a:bodyPr wrap="square" rtlCol="0">
            <a:spAutoFit/>
          </a:bodyPr>
          <a:lstStyle/>
          <a:p>
            <a:pPr algn="ctr"/>
            <a:r>
              <a:rPr lang="fr-FR" sz="2400" u="sng" err="1"/>
              <a:t>Sinusoide</a:t>
            </a:r>
            <a:endParaRPr lang="fr-FR" sz="2400" u="sng"/>
          </a:p>
          <a:p>
            <a:pPr algn="ctr"/>
            <a:r>
              <a:rPr lang="fr-FR" sz="2400" u="sng"/>
              <a:t>(réseaux de Fourier)</a:t>
            </a:r>
          </a:p>
        </p:txBody>
      </p:sp>
      <p:sp>
        <p:nvSpPr>
          <p:cNvPr id="13" name="ZoneTexte 12">
            <a:extLst>
              <a:ext uri="{FF2B5EF4-FFF2-40B4-BE49-F238E27FC236}">
                <a16:creationId xmlns:a16="http://schemas.microsoft.com/office/drawing/2014/main" id="{A005E37E-2DD9-4F8C-AD5B-43AFBA4E7570}"/>
              </a:ext>
            </a:extLst>
          </p:cNvPr>
          <p:cNvSpPr txBox="1"/>
          <p:nvPr/>
        </p:nvSpPr>
        <p:spPr>
          <a:xfrm>
            <a:off x="104939" y="5266818"/>
            <a:ext cx="3090137" cy="1200329"/>
          </a:xfrm>
          <a:prstGeom prst="rect">
            <a:avLst/>
          </a:prstGeom>
          <a:noFill/>
        </p:spPr>
        <p:txBody>
          <a:bodyPr wrap="square" rtlCol="0">
            <a:spAutoFit/>
          </a:bodyPr>
          <a:lstStyle/>
          <a:p>
            <a:pPr algn="ctr"/>
            <a:r>
              <a:rPr lang="en-US" sz="1200" b="1"/>
              <a:t>Training Deep Fourier Neural</a:t>
            </a:r>
          </a:p>
          <a:p>
            <a:pPr algn="ctr"/>
            <a:r>
              <a:rPr lang="en-US" sz="1200" b="1"/>
              <a:t>Networks To Fit Time-Series Data</a:t>
            </a:r>
          </a:p>
          <a:p>
            <a:pPr algn="ctr"/>
            <a:r>
              <a:rPr lang="en-US" sz="1200"/>
              <a:t>Michael S. </a:t>
            </a:r>
            <a:r>
              <a:rPr lang="en-US" sz="1200" err="1"/>
              <a:t>Gashler</a:t>
            </a:r>
            <a:r>
              <a:rPr lang="en-US" sz="1200"/>
              <a:t> and Stephen C. Ashmore (2014)</a:t>
            </a:r>
          </a:p>
          <a:p>
            <a:pPr algn="ctr"/>
            <a:endParaRPr lang="en-US" sz="1200"/>
          </a:p>
          <a:p>
            <a:pPr algn="ctr"/>
            <a:r>
              <a:rPr lang="fr-FR" sz="1200"/>
              <a:t>https://arxiv.org/abs/1405.2262</a:t>
            </a:r>
          </a:p>
        </p:txBody>
      </p:sp>
      <p:sp>
        <p:nvSpPr>
          <p:cNvPr id="14" name="ZoneTexte 13">
            <a:extLst>
              <a:ext uri="{FF2B5EF4-FFF2-40B4-BE49-F238E27FC236}">
                <a16:creationId xmlns:a16="http://schemas.microsoft.com/office/drawing/2014/main" id="{6FE0F8F2-AB08-48C3-A3CF-026F4EF836DF}"/>
              </a:ext>
            </a:extLst>
          </p:cNvPr>
          <p:cNvSpPr txBox="1"/>
          <p:nvPr/>
        </p:nvSpPr>
        <p:spPr>
          <a:xfrm>
            <a:off x="4307595" y="5266818"/>
            <a:ext cx="3384307" cy="1015663"/>
          </a:xfrm>
          <a:prstGeom prst="rect">
            <a:avLst/>
          </a:prstGeom>
          <a:noFill/>
        </p:spPr>
        <p:txBody>
          <a:bodyPr wrap="square" rtlCol="0">
            <a:spAutoFit/>
          </a:bodyPr>
          <a:lstStyle/>
          <a:p>
            <a:pPr algn="ctr"/>
            <a:r>
              <a:rPr lang="en-US" sz="1200" b="1"/>
              <a:t>Mish: A Self Regularized Non-Monotonic Neural Activation Function </a:t>
            </a:r>
            <a:endParaRPr lang="en-US" sz="1200"/>
          </a:p>
          <a:p>
            <a:pPr algn="ctr"/>
            <a:r>
              <a:rPr lang="en-US" sz="1200" err="1"/>
              <a:t>Diganta</a:t>
            </a:r>
            <a:r>
              <a:rPr lang="en-US" sz="1200"/>
              <a:t> </a:t>
            </a:r>
            <a:r>
              <a:rPr lang="en-US" sz="1200" err="1"/>
              <a:t>Misra</a:t>
            </a:r>
            <a:endParaRPr lang="en-US" sz="1200"/>
          </a:p>
          <a:p>
            <a:pPr algn="ctr"/>
            <a:endParaRPr lang="en-US" sz="1200"/>
          </a:p>
          <a:p>
            <a:pPr algn="ctr"/>
            <a:r>
              <a:rPr lang="fr-FR" sz="1200"/>
              <a:t>https://arxiv.org/abs/1908.08681</a:t>
            </a:r>
          </a:p>
        </p:txBody>
      </p:sp>
      <p:sp>
        <p:nvSpPr>
          <p:cNvPr id="3" name="ZoneTexte 2">
            <a:extLst>
              <a:ext uri="{FF2B5EF4-FFF2-40B4-BE49-F238E27FC236}">
                <a16:creationId xmlns:a16="http://schemas.microsoft.com/office/drawing/2014/main" id="{B52832BC-FDDE-4076-BC33-C687AF71E65A}"/>
              </a:ext>
            </a:extLst>
          </p:cNvPr>
          <p:cNvSpPr txBox="1"/>
          <p:nvPr/>
        </p:nvSpPr>
        <p:spPr>
          <a:xfrm>
            <a:off x="4708899" y="3548936"/>
            <a:ext cx="2975521" cy="1384995"/>
          </a:xfrm>
          <a:prstGeom prst="rect">
            <a:avLst/>
          </a:prstGeom>
          <a:noFill/>
        </p:spPr>
        <p:txBody>
          <a:bodyPr wrap="square" rtlCol="0">
            <a:spAutoFit/>
          </a:bodyPr>
          <a:lstStyle/>
          <a:p>
            <a:r>
              <a:rPr lang="en-US" sz="1200"/>
              <a:t>“Although it’s difficult to explain the reason why one activation function performs better than another due to many other training factors, the properties of Mish like being unbounded above, bounded below, smooth and nonmonotonic, all play a significant role in the improvement of results.”</a:t>
            </a:r>
            <a:endParaRPr lang="fr-FR" sz="1200"/>
          </a:p>
        </p:txBody>
      </p:sp>
      <p:pic>
        <p:nvPicPr>
          <p:cNvPr id="10" name="Image 9" descr="Une image contenant rouge, bâtiment, très coloré&#10;&#10;Description générée automatiquement">
            <a:extLst>
              <a:ext uri="{FF2B5EF4-FFF2-40B4-BE49-F238E27FC236}">
                <a16:creationId xmlns:a16="http://schemas.microsoft.com/office/drawing/2014/main" id="{25188AB6-2C0B-41D6-BB17-ED8FBE908AA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4592" y="2780053"/>
            <a:ext cx="3075530" cy="1537765"/>
          </a:xfrm>
          <a:prstGeom prst="rect">
            <a:avLst/>
          </a:prstGeom>
        </p:spPr>
      </p:pic>
      <p:sp>
        <p:nvSpPr>
          <p:cNvPr id="15" name="ZoneTexte 14">
            <a:extLst>
              <a:ext uri="{FF2B5EF4-FFF2-40B4-BE49-F238E27FC236}">
                <a16:creationId xmlns:a16="http://schemas.microsoft.com/office/drawing/2014/main" id="{9DF1E4DE-3FA0-4029-9D44-30E6F90FE865}"/>
              </a:ext>
            </a:extLst>
          </p:cNvPr>
          <p:cNvSpPr txBox="1"/>
          <p:nvPr/>
        </p:nvSpPr>
        <p:spPr>
          <a:xfrm>
            <a:off x="8624673" y="4306693"/>
            <a:ext cx="3302735" cy="830997"/>
          </a:xfrm>
          <a:prstGeom prst="rect">
            <a:avLst/>
          </a:prstGeom>
          <a:noFill/>
        </p:spPr>
        <p:txBody>
          <a:bodyPr wrap="square" rtlCol="0">
            <a:spAutoFit/>
          </a:bodyPr>
          <a:lstStyle/>
          <a:p>
            <a:r>
              <a:rPr lang="en-US" sz="1200"/>
              <a:t>“This has the very desirable property of initially causing the entire network to behave like linear regression. As training proceeds, it will take on non-linearities only as necessary to ﬁt the data.”</a:t>
            </a:r>
            <a:endParaRPr lang="fr-FR" sz="1200"/>
          </a:p>
        </p:txBody>
      </p:sp>
      <p:sp>
        <p:nvSpPr>
          <p:cNvPr id="18" name="Espace réservé de la date 17">
            <a:extLst>
              <a:ext uri="{FF2B5EF4-FFF2-40B4-BE49-F238E27FC236}">
                <a16:creationId xmlns:a16="http://schemas.microsoft.com/office/drawing/2014/main" id="{7C731FA0-D101-44D6-82C3-9DFD1CE0A116}"/>
              </a:ext>
            </a:extLst>
          </p:cNvPr>
          <p:cNvSpPr>
            <a:spLocks noGrp="1"/>
          </p:cNvSpPr>
          <p:nvPr>
            <p:ph type="dt" sz="half" idx="10"/>
          </p:nvPr>
        </p:nvSpPr>
        <p:spPr/>
        <p:txBody>
          <a:bodyPr/>
          <a:lstStyle/>
          <a:p>
            <a:r>
              <a:rPr lang="de-DE"/>
              <a:t>Le 29.11.2019</a:t>
            </a:r>
          </a:p>
        </p:txBody>
      </p:sp>
      <p:sp>
        <p:nvSpPr>
          <p:cNvPr id="19" name="Espace réservé du numéro de diapositive 18">
            <a:extLst>
              <a:ext uri="{FF2B5EF4-FFF2-40B4-BE49-F238E27FC236}">
                <a16:creationId xmlns:a16="http://schemas.microsoft.com/office/drawing/2014/main" id="{03EABE47-3F3B-45A0-8785-5475717E1BE2}"/>
              </a:ext>
            </a:extLst>
          </p:cNvPr>
          <p:cNvSpPr>
            <a:spLocks noGrp="1"/>
          </p:cNvSpPr>
          <p:nvPr>
            <p:ph type="sldNum" sz="quarter" idx="12"/>
          </p:nvPr>
        </p:nvSpPr>
        <p:spPr/>
        <p:txBody>
          <a:bodyPr/>
          <a:lstStyle/>
          <a:p>
            <a:fld id="{27C6CCC6-2BE5-4E42-96A4-D1E8E81A3D8E}" type="slidenum">
              <a:rPr lang="de-DE" smtClean="0"/>
              <a:t>16</a:t>
            </a:fld>
            <a:endParaRPr lang="de-DE"/>
          </a:p>
        </p:txBody>
      </p:sp>
    </p:spTree>
    <p:extLst>
      <p:ext uri="{BB962C8B-B14F-4D97-AF65-F5344CB8AC3E}">
        <p14:creationId xmlns:p14="http://schemas.microsoft.com/office/powerpoint/2010/main" val="40537241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44E89DB-604D-45EC-B271-5CD00B68CDAD}"/>
              </a:ext>
            </a:extLst>
          </p:cNvPr>
          <p:cNvSpPr>
            <a:spLocks noGrp="1"/>
          </p:cNvSpPr>
          <p:nvPr>
            <p:ph type="title"/>
          </p:nvPr>
        </p:nvSpPr>
        <p:spPr>
          <a:xfrm>
            <a:off x="263221" y="-61803"/>
            <a:ext cx="5009707" cy="1325563"/>
          </a:xfrm>
        </p:spPr>
        <p:txBody>
          <a:bodyPr/>
          <a:lstStyle/>
          <a:p>
            <a:r>
              <a:rPr lang="fr-FR" b="1"/>
              <a:t>Fonctions de couts</a:t>
            </a:r>
          </a:p>
        </p:txBody>
      </p:sp>
      <p:sp>
        <p:nvSpPr>
          <p:cNvPr id="4" name="ZoneTexte 3">
            <a:extLst>
              <a:ext uri="{FF2B5EF4-FFF2-40B4-BE49-F238E27FC236}">
                <a16:creationId xmlns:a16="http://schemas.microsoft.com/office/drawing/2014/main" id="{3DBAE15F-8B14-4DDC-815D-32C905012E8A}"/>
              </a:ext>
            </a:extLst>
          </p:cNvPr>
          <p:cNvSpPr txBox="1"/>
          <p:nvPr/>
        </p:nvSpPr>
        <p:spPr>
          <a:xfrm>
            <a:off x="273940" y="844571"/>
            <a:ext cx="2130966" cy="523220"/>
          </a:xfrm>
          <a:prstGeom prst="rect">
            <a:avLst/>
          </a:prstGeom>
          <a:noFill/>
        </p:spPr>
        <p:txBody>
          <a:bodyPr wrap="square" rtlCol="0" anchor="t">
            <a:spAutoFit/>
          </a:bodyPr>
          <a:lstStyle/>
          <a:p>
            <a:r>
              <a:rPr lang="fr-FR" sz="2800"/>
              <a:t>MSE/MAE : </a:t>
            </a:r>
            <a:endParaRPr lang="fr-FR"/>
          </a:p>
        </p:txBody>
      </p:sp>
      <p:sp>
        <p:nvSpPr>
          <p:cNvPr id="10" name="Espace réservé de la date 9">
            <a:extLst>
              <a:ext uri="{FF2B5EF4-FFF2-40B4-BE49-F238E27FC236}">
                <a16:creationId xmlns:a16="http://schemas.microsoft.com/office/drawing/2014/main" id="{BE11B831-315E-4732-A0EF-B8D51B19D0A2}"/>
              </a:ext>
            </a:extLst>
          </p:cNvPr>
          <p:cNvSpPr>
            <a:spLocks noGrp="1"/>
          </p:cNvSpPr>
          <p:nvPr>
            <p:ph type="dt" sz="half" idx="10"/>
          </p:nvPr>
        </p:nvSpPr>
        <p:spPr/>
        <p:txBody>
          <a:bodyPr/>
          <a:lstStyle/>
          <a:p>
            <a:r>
              <a:rPr lang="de-DE"/>
              <a:t>Le 29.11.2019</a:t>
            </a:r>
          </a:p>
        </p:txBody>
      </p:sp>
      <p:sp>
        <p:nvSpPr>
          <p:cNvPr id="11" name="Espace réservé du numéro de diapositive 10">
            <a:extLst>
              <a:ext uri="{FF2B5EF4-FFF2-40B4-BE49-F238E27FC236}">
                <a16:creationId xmlns:a16="http://schemas.microsoft.com/office/drawing/2014/main" id="{2253DADA-909D-4D00-B27A-18E462B04FD4}"/>
              </a:ext>
            </a:extLst>
          </p:cNvPr>
          <p:cNvSpPr>
            <a:spLocks noGrp="1"/>
          </p:cNvSpPr>
          <p:nvPr>
            <p:ph type="sldNum" sz="quarter" idx="12"/>
          </p:nvPr>
        </p:nvSpPr>
        <p:spPr/>
        <p:txBody>
          <a:bodyPr/>
          <a:lstStyle/>
          <a:p>
            <a:fld id="{27C6CCC6-2BE5-4E42-96A4-D1E8E81A3D8E}" type="slidenum">
              <a:rPr lang="de-DE" smtClean="0"/>
              <a:t>17</a:t>
            </a:fld>
            <a:endParaRPr lang="de-DE"/>
          </a:p>
        </p:txBody>
      </p:sp>
      <p:pic>
        <p:nvPicPr>
          <p:cNvPr id="13" name="Graphique 12">
            <a:extLst>
              <a:ext uri="{FF2B5EF4-FFF2-40B4-BE49-F238E27FC236}">
                <a16:creationId xmlns:a16="http://schemas.microsoft.com/office/drawing/2014/main" id="{D67E6A45-F0A8-4CB8-BBE5-12FA78B4170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45832" y="1525446"/>
            <a:ext cx="4787577" cy="1296084"/>
          </a:xfrm>
          <a:prstGeom prst="rect">
            <a:avLst/>
          </a:prstGeom>
        </p:spPr>
      </p:pic>
      <p:pic>
        <p:nvPicPr>
          <p:cNvPr id="8" name="Graphique 5">
            <a:extLst>
              <a:ext uri="{FF2B5EF4-FFF2-40B4-BE49-F238E27FC236}">
                <a16:creationId xmlns:a16="http://schemas.microsoft.com/office/drawing/2014/main" id="{686A3177-9C45-4A11-A8AE-62A65C812CB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825977" y="1487707"/>
            <a:ext cx="4793702" cy="1360104"/>
          </a:xfrm>
          <a:prstGeom prst="rect">
            <a:avLst/>
          </a:prstGeom>
        </p:spPr>
      </p:pic>
      <p:pic>
        <p:nvPicPr>
          <p:cNvPr id="3" name="Image 4" descr="Une image contenant blanc, prêt, noir, homme&#10;&#10;Description générée avec un niveau de confiance très élevé">
            <a:extLst>
              <a:ext uri="{FF2B5EF4-FFF2-40B4-BE49-F238E27FC236}">
                <a16:creationId xmlns:a16="http://schemas.microsoft.com/office/drawing/2014/main" id="{0EB1F73B-1CBF-4967-A783-101374F94CF3}"/>
              </a:ext>
            </a:extLst>
          </p:cNvPr>
          <p:cNvPicPr>
            <a:picLocks noChangeAspect="1"/>
          </p:cNvPicPr>
          <p:nvPr/>
        </p:nvPicPr>
        <p:blipFill>
          <a:blip r:embed="rId6"/>
          <a:stretch>
            <a:fillRect/>
          </a:stretch>
        </p:blipFill>
        <p:spPr>
          <a:xfrm>
            <a:off x="7457089" y="3003331"/>
            <a:ext cx="3334406" cy="3334406"/>
          </a:xfrm>
          <a:prstGeom prst="rect">
            <a:avLst/>
          </a:prstGeom>
        </p:spPr>
      </p:pic>
      <p:pic>
        <p:nvPicPr>
          <p:cNvPr id="6" name="Image 6">
            <a:extLst>
              <a:ext uri="{FF2B5EF4-FFF2-40B4-BE49-F238E27FC236}">
                <a16:creationId xmlns:a16="http://schemas.microsoft.com/office/drawing/2014/main" id="{B20741B6-5215-4B1D-B52B-85EA84DCB180}"/>
              </a:ext>
            </a:extLst>
          </p:cNvPr>
          <p:cNvPicPr>
            <a:picLocks noChangeAspect="1"/>
          </p:cNvPicPr>
          <p:nvPr/>
        </p:nvPicPr>
        <p:blipFill>
          <a:blip r:embed="rId7"/>
          <a:stretch>
            <a:fillRect/>
          </a:stretch>
        </p:blipFill>
        <p:spPr>
          <a:xfrm>
            <a:off x="1334814" y="3003331"/>
            <a:ext cx="3426371" cy="3426371"/>
          </a:xfrm>
          <a:prstGeom prst="rect">
            <a:avLst/>
          </a:prstGeom>
        </p:spPr>
      </p:pic>
    </p:spTree>
    <p:extLst>
      <p:ext uri="{BB962C8B-B14F-4D97-AF65-F5344CB8AC3E}">
        <p14:creationId xmlns:p14="http://schemas.microsoft.com/office/powerpoint/2010/main" val="2740975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a:extLst>
              <a:ext uri="{FF2B5EF4-FFF2-40B4-BE49-F238E27FC236}">
                <a16:creationId xmlns:a16="http://schemas.microsoft.com/office/drawing/2014/main" id="{55DE83CD-4B36-431A-AEE5-239FA2D11EA9}"/>
              </a:ext>
            </a:extLst>
          </p:cNvPr>
          <p:cNvSpPr txBox="1">
            <a:spLocks/>
          </p:cNvSpPr>
          <p:nvPr/>
        </p:nvSpPr>
        <p:spPr>
          <a:xfrm>
            <a:off x="353458" y="188855"/>
            <a:ext cx="5009707"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b="1"/>
              <a:t>Fonctions de couts</a:t>
            </a:r>
          </a:p>
        </p:txBody>
      </p:sp>
      <p:sp>
        <p:nvSpPr>
          <p:cNvPr id="5" name="ZoneTexte 4">
            <a:extLst>
              <a:ext uri="{FF2B5EF4-FFF2-40B4-BE49-F238E27FC236}">
                <a16:creationId xmlns:a16="http://schemas.microsoft.com/office/drawing/2014/main" id="{C91F7CD0-99DC-4696-B73B-69A470143382}"/>
              </a:ext>
            </a:extLst>
          </p:cNvPr>
          <p:cNvSpPr txBox="1"/>
          <p:nvPr/>
        </p:nvSpPr>
        <p:spPr>
          <a:xfrm>
            <a:off x="353458" y="1085203"/>
            <a:ext cx="2634291" cy="523220"/>
          </a:xfrm>
          <a:prstGeom prst="rect">
            <a:avLst/>
          </a:prstGeom>
          <a:noFill/>
        </p:spPr>
        <p:txBody>
          <a:bodyPr wrap="square" rtlCol="0">
            <a:spAutoFit/>
          </a:bodyPr>
          <a:lstStyle/>
          <a:p>
            <a:r>
              <a:rPr lang="fr-FR" sz="2800"/>
              <a:t>Logarithmique : </a:t>
            </a:r>
            <a:endParaRPr lang="fr-FR"/>
          </a:p>
        </p:txBody>
      </p:sp>
      <p:sp>
        <p:nvSpPr>
          <p:cNvPr id="9" name="Espace réservé de la date 8">
            <a:extLst>
              <a:ext uri="{FF2B5EF4-FFF2-40B4-BE49-F238E27FC236}">
                <a16:creationId xmlns:a16="http://schemas.microsoft.com/office/drawing/2014/main" id="{ADC386E8-FB65-4350-ADDD-2454AB7F9BA6}"/>
              </a:ext>
            </a:extLst>
          </p:cNvPr>
          <p:cNvSpPr>
            <a:spLocks noGrp="1"/>
          </p:cNvSpPr>
          <p:nvPr>
            <p:ph type="dt" sz="half" idx="10"/>
          </p:nvPr>
        </p:nvSpPr>
        <p:spPr/>
        <p:txBody>
          <a:bodyPr/>
          <a:lstStyle/>
          <a:p>
            <a:r>
              <a:rPr lang="de-DE"/>
              <a:t>Le 29.11.2019</a:t>
            </a:r>
          </a:p>
        </p:txBody>
      </p:sp>
      <p:sp>
        <p:nvSpPr>
          <p:cNvPr id="10" name="Espace réservé du numéro de diapositive 9">
            <a:extLst>
              <a:ext uri="{FF2B5EF4-FFF2-40B4-BE49-F238E27FC236}">
                <a16:creationId xmlns:a16="http://schemas.microsoft.com/office/drawing/2014/main" id="{50A29FF5-2180-4556-A443-76E3EF109697}"/>
              </a:ext>
            </a:extLst>
          </p:cNvPr>
          <p:cNvSpPr>
            <a:spLocks noGrp="1"/>
          </p:cNvSpPr>
          <p:nvPr>
            <p:ph type="sldNum" sz="quarter" idx="12"/>
          </p:nvPr>
        </p:nvSpPr>
        <p:spPr/>
        <p:txBody>
          <a:bodyPr/>
          <a:lstStyle/>
          <a:p>
            <a:fld id="{27C6CCC6-2BE5-4E42-96A4-D1E8E81A3D8E}" type="slidenum">
              <a:rPr lang="de-DE" smtClean="0"/>
              <a:t>18</a:t>
            </a:fld>
            <a:endParaRPr lang="de-DE"/>
          </a:p>
        </p:txBody>
      </p:sp>
      <p:sp>
        <p:nvSpPr>
          <p:cNvPr id="2" name="ZoneTexte 1">
            <a:extLst>
              <a:ext uri="{FF2B5EF4-FFF2-40B4-BE49-F238E27FC236}">
                <a16:creationId xmlns:a16="http://schemas.microsoft.com/office/drawing/2014/main" id="{F050ADE2-31B8-47A3-B2E9-552DC71BAF7F}"/>
              </a:ext>
            </a:extLst>
          </p:cNvPr>
          <p:cNvSpPr txBox="1"/>
          <p:nvPr/>
        </p:nvSpPr>
        <p:spPr>
          <a:xfrm>
            <a:off x="1150883" y="4619297"/>
            <a:ext cx="3413234"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sz="2800"/>
              <a:t>--&gt; entropie croisée</a:t>
            </a:r>
            <a:endParaRPr lang="fr-FR" sz="2800">
              <a:cs typeface="Calibri"/>
            </a:endParaRPr>
          </a:p>
        </p:txBody>
      </p:sp>
      <p:pic>
        <p:nvPicPr>
          <p:cNvPr id="6" name="Graphique 6">
            <a:extLst>
              <a:ext uri="{FF2B5EF4-FFF2-40B4-BE49-F238E27FC236}">
                <a16:creationId xmlns:a16="http://schemas.microsoft.com/office/drawing/2014/main" id="{F5D77A06-0627-466D-AE86-146B1BC553F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459758" y="1854576"/>
            <a:ext cx="6018182" cy="1676406"/>
          </a:xfrm>
          <a:prstGeom prst="rect">
            <a:avLst/>
          </a:prstGeom>
        </p:spPr>
      </p:pic>
      <p:pic>
        <p:nvPicPr>
          <p:cNvPr id="8" name="Graphique 10">
            <a:extLst>
              <a:ext uri="{FF2B5EF4-FFF2-40B4-BE49-F238E27FC236}">
                <a16:creationId xmlns:a16="http://schemas.microsoft.com/office/drawing/2014/main" id="{6599671F-49D1-44CB-9920-5935760DD1D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899751" y="3795531"/>
            <a:ext cx="8208564" cy="475626"/>
          </a:xfrm>
          <a:prstGeom prst="rect">
            <a:avLst/>
          </a:prstGeom>
        </p:spPr>
      </p:pic>
    </p:spTree>
    <p:extLst>
      <p:ext uri="{BB962C8B-B14F-4D97-AF65-F5344CB8AC3E}">
        <p14:creationId xmlns:p14="http://schemas.microsoft.com/office/powerpoint/2010/main" val="2942940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AD95E54-9EFB-472A-B927-10ACF787A096}"/>
              </a:ext>
            </a:extLst>
          </p:cNvPr>
          <p:cNvSpPr>
            <a:spLocks noGrp="1"/>
          </p:cNvSpPr>
          <p:nvPr>
            <p:ph type="title"/>
          </p:nvPr>
        </p:nvSpPr>
        <p:spPr>
          <a:xfrm>
            <a:off x="200246" y="0"/>
            <a:ext cx="10515600" cy="1325563"/>
          </a:xfrm>
        </p:spPr>
        <p:txBody>
          <a:bodyPr/>
          <a:lstStyle/>
          <a:p>
            <a:r>
              <a:rPr lang="fr-FR" b="1"/>
              <a:t>Effet de l’initialisation des poids</a:t>
            </a:r>
          </a:p>
        </p:txBody>
      </p:sp>
      <p:pic>
        <p:nvPicPr>
          <p:cNvPr id="9" name="Image 8" descr="Une image contenant capture d’écran&#10;&#10;Description générée automatiquement">
            <a:extLst>
              <a:ext uri="{FF2B5EF4-FFF2-40B4-BE49-F238E27FC236}">
                <a16:creationId xmlns:a16="http://schemas.microsoft.com/office/drawing/2014/main" id="{2F1EBBDE-43EF-4747-A5DD-27C3FF7BBF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61364" y="1251271"/>
            <a:ext cx="7269271" cy="5457873"/>
          </a:xfrm>
          <a:prstGeom prst="rect">
            <a:avLst/>
          </a:prstGeom>
        </p:spPr>
      </p:pic>
      <p:sp>
        <p:nvSpPr>
          <p:cNvPr id="11" name="ZoneTexte 10">
            <a:extLst>
              <a:ext uri="{FF2B5EF4-FFF2-40B4-BE49-F238E27FC236}">
                <a16:creationId xmlns:a16="http://schemas.microsoft.com/office/drawing/2014/main" id="{7BE62AA1-F4AB-4E60-A0C7-203CE0C825DE}"/>
              </a:ext>
            </a:extLst>
          </p:cNvPr>
          <p:cNvSpPr txBox="1"/>
          <p:nvPr/>
        </p:nvSpPr>
        <p:spPr>
          <a:xfrm>
            <a:off x="200246" y="863898"/>
            <a:ext cx="4382117" cy="523220"/>
          </a:xfrm>
          <a:prstGeom prst="rect">
            <a:avLst/>
          </a:prstGeom>
          <a:noFill/>
        </p:spPr>
        <p:txBody>
          <a:bodyPr wrap="square" rtlCol="0" anchor="t">
            <a:spAutoFit/>
          </a:bodyPr>
          <a:lstStyle/>
          <a:p>
            <a:r>
              <a:rPr lang="fr-FR" sz="2800"/>
              <a:t>Les distributions extrêmes :</a:t>
            </a:r>
          </a:p>
        </p:txBody>
      </p:sp>
      <p:sp>
        <p:nvSpPr>
          <p:cNvPr id="7" name="Espace réservé de la date 6">
            <a:extLst>
              <a:ext uri="{FF2B5EF4-FFF2-40B4-BE49-F238E27FC236}">
                <a16:creationId xmlns:a16="http://schemas.microsoft.com/office/drawing/2014/main" id="{751359AF-C0C8-4D76-9156-2B25219B7EFF}"/>
              </a:ext>
            </a:extLst>
          </p:cNvPr>
          <p:cNvSpPr>
            <a:spLocks noGrp="1"/>
          </p:cNvSpPr>
          <p:nvPr>
            <p:ph type="dt" sz="half" idx="10"/>
          </p:nvPr>
        </p:nvSpPr>
        <p:spPr/>
        <p:txBody>
          <a:bodyPr/>
          <a:lstStyle/>
          <a:p>
            <a:r>
              <a:rPr lang="de-DE"/>
              <a:t>Le 29.11.2019</a:t>
            </a:r>
          </a:p>
        </p:txBody>
      </p:sp>
      <p:sp>
        <p:nvSpPr>
          <p:cNvPr id="8" name="Espace réservé du numéro de diapositive 7">
            <a:extLst>
              <a:ext uri="{FF2B5EF4-FFF2-40B4-BE49-F238E27FC236}">
                <a16:creationId xmlns:a16="http://schemas.microsoft.com/office/drawing/2014/main" id="{3D507B45-7347-4CAF-A53F-26A2E92444CA}"/>
              </a:ext>
            </a:extLst>
          </p:cNvPr>
          <p:cNvSpPr>
            <a:spLocks noGrp="1"/>
          </p:cNvSpPr>
          <p:nvPr>
            <p:ph type="sldNum" sz="quarter" idx="12"/>
          </p:nvPr>
        </p:nvSpPr>
        <p:spPr/>
        <p:txBody>
          <a:bodyPr/>
          <a:lstStyle/>
          <a:p>
            <a:fld id="{27C6CCC6-2BE5-4E42-96A4-D1E8E81A3D8E}" type="slidenum">
              <a:rPr lang="de-DE" smtClean="0"/>
              <a:t>19</a:t>
            </a:fld>
            <a:endParaRPr lang="de-DE"/>
          </a:p>
        </p:txBody>
      </p:sp>
    </p:spTree>
    <p:extLst>
      <p:ext uri="{BB962C8B-B14F-4D97-AF65-F5344CB8AC3E}">
        <p14:creationId xmlns:p14="http://schemas.microsoft.com/office/powerpoint/2010/main" val="38626493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a:extLst>
              <a:ext uri="{FF2B5EF4-FFF2-40B4-BE49-F238E27FC236}">
                <a16:creationId xmlns:a16="http://schemas.microsoft.com/office/drawing/2014/main" id="{3D733D0C-C0EC-4931-9C0A-B63C1B36EB00}"/>
              </a:ext>
            </a:extLst>
          </p:cNvPr>
          <p:cNvSpPr>
            <a:spLocks noGrp="1"/>
          </p:cNvSpPr>
          <p:nvPr>
            <p:ph type="dt" sz="half" idx="10"/>
          </p:nvPr>
        </p:nvSpPr>
        <p:spPr/>
        <p:txBody>
          <a:bodyPr/>
          <a:lstStyle/>
          <a:p>
            <a:r>
              <a:rPr lang="de-DE"/>
              <a:t>Le 29.11.2019</a:t>
            </a:r>
          </a:p>
        </p:txBody>
      </p:sp>
      <p:sp>
        <p:nvSpPr>
          <p:cNvPr id="5" name="Espace réservé du numéro de diapositive 4">
            <a:extLst>
              <a:ext uri="{FF2B5EF4-FFF2-40B4-BE49-F238E27FC236}">
                <a16:creationId xmlns:a16="http://schemas.microsoft.com/office/drawing/2014/main" id="{38FEF966-73FF-491C-A3F4-A9D1EB9DE39E}"/>
              </a:ext>
            </a:extLst>
          </p:cNvPr>
          <p:cNvSpPr>
            <a:spLocks noGrp="1"/>
          </p:cNvSpPr>
          <p:nvPr>
            <p:ph type="sldNum" sz="quarter" idx="12"/>
          </p:nvPr>
        </p:nvSpPr>
        <p:spPr/>
        <p:txBody>
          <a:bodyPr/>
          <a:lstStyle/>
          <a:p>
            <a:fld id="{27C6CCC6-2BE5-4E42-96A4-D1E8E81A3D8E}" type="slidenum">
              <a:rPr lang="de-DE" smtClean="0"/>
              <a:t>2</a:t>
            </a:fld>
            <a:endParaRPr lang="de-DE"/>
          </a:p>
        </p:txBody>
      </p:sp>
      <p:pic>
        <p:nvPicPr>
          <p:cNvPr id="6" name="Image 5" descr="Une image contenant capture d’écran&#10;&#10;Description générée automatiquement">
            <a:extLst>
              <a:ext uri="{FF2B5EF4-FFF2-40B4-BE49-F238E27FC236}">
                <a16:creationId xmlns:a16="http://schemas.microsoft.com/office/drawing/2014/main" id="{E96ED818-482D-479F-BB54-D10E50A0869D}"/>
              </a:ext>
            </a:extLst>
          </p:cNvPr>
          <p:cNvPicPr>
            <a:picLocks noChangeAspect="1"/>
          </p:cNvPicPr>
          <p:nvPr/>
        </p:nvPicPr>
        <p:blipFill rotWithShape="1">
          <a:blip r:embed="rId2">
            <a:extLst>
              <a:ext uri="{28A0092B-C50C-407E-A947-70E740481C1C}">
                <a14:useLocalDpi xmlns:a14="http://schemas.microsoft.com/office/drawing/2010/main" val="0"/>
              </a:ext>
            </a:extLst>
          </a:blip>
          <a:srcRect l="7657" t="10093" r="7488" b="7609"/>
          <a:stretch/>
        </p:blipFill>
        <p:spPr>
          <a:xfrm>
            <a:off x="1921063" y="217435"/>
            <a:ext cx="8555626" cy="6423130"/>
          </a:xfrm>
          <a:prstGeom prst="rect">
            <a:avLst/>
          </a:prstGeom>
        </p:spPr>
      </p:pic>
    </p:spTree>
    <p:extLst>
      <p:ext uri="{BB962C8B-B14F-4D97-AF65-F5344CB8AC3E}">
        <p14:creationId xmlns:p14="http://schemas.microsoft.com/office/powerpoint/2010/main" val="29585389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descr="Une image contenant texte, carte&#10;&#10;Description générée automatiquement">
            <a:extLst>
              <a:ext uri="{FF2B5EF4-FFF2-40B4-BE49-F238E27FC236}">
                <a16:creationId xmlns:a16="http://schemas.microsoft.com/office/drawing/2014/main" id="{2536A226-E1AC-44B2-825A-9A0B5B9C48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8329" y="1330668"/>
            <a:ext cx="7225481" cy="5423872"/>
          </a:xfrm>
          <a:prstGeom prst="rect">
            <a:avLst/>
          </a:prstGeom>
        </p:spPr>
      </p:pic>
      <p:pic>
        <p:nvPicPr>
          <p:cNvPr id="23" name="Image 22" descr="Une image contenant capture d’écran&#10;&#10;Description générée automatiquement">
            <a:extLst>
              <a:ext uri="{FF2B5EF4-FFF2-40B4-BE49-F238E27FC236}">
                <a16:creationId xmlns:a16="http://schemas.microsoft.com/office/drawing/2014/main" id="{435000B6-88C3-4EC0-BA2B-18823C6D8C7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62956" y="2071792"/>
            <a:ext cx="4845537" cy="3638915"/>
          </a:xfrm>
          <a:prstGeom prst="rect">
            <a:avLst/>
          </a:prstGeom>
        </p:spPr>
      </p:pic>
      <p:sp>
        <p:nvSpPr>
          <p:cNvPr id="40" name="Titre 1">
            <a:extLst>
              <a:ext uri="{FF2B5EF4-FFF2-40B4-BE49-F238E27FC236}">
                <a16:creationId xmlns:a16="http://schemas.microsoft.com/office/drawing/2014/main" id="{10FF1335-406C-406D-B7CE-A3466412F66D}"/>
              </a:ext>
            </a:extLst>
          </p:cNvPr>
          <p:cNvSpPr txBox="1">
            <a:spLocks/>
          </p:cNvSpPr>
          <p:nvPr/>
        </p:nvSpPr>
        <p:spPr>
          <a:xfrm>
            <a:off x="200246"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b="1"/>
              <a:t>Effet de l’initialisation des poids</a:t>
            </a:r>
          </a:p>
        </p:txBody>
      </p:sp>
      <p:sp>
        <p:nvSpPr>
          <p:cNvPr id="41" name="ZoneTexte 40">
            <a:extLst>
              <a:ext uri="{FF2B5EF4-FFF2-40B4-BE49-F238E27FC236}">
                <a16:creationId xmlns:a16="http://schemas.microsoft.com/office/drawing/2014/main" id="{88863417-2944-45E6-9035-0CEBA7D55335}"/>
              </a:ext>
            </a:extLst>
          </p:cNvPr>
          <p:cNvSpPr txBox="1"/>
          <p:nvPr/>
        </p:nvSpPr>
        <p:spPr>
          <a:xfrm>
            <a:off x="200246" y="863898"/>
            <a:ext cx="4737021" cy="523220"/>
          </a:xfrm>
          <a:prstGeom prst="rect">
            <a:avLst/>
          </a:prstGeom>
          <a:noFill/>
        </p:spPr>
        <p:txBody>
          <a:bodyPr wrap="square" rtlCol="0" anchor="t">
            <a:spAutoFit/>
          </a:bodyPr>
          <a:lstStyle/>
          <a:p>
            <a:r>
              <a:rPr lang="fr-FR" sz="2800"/>
              <a:t>Les distributions normales :</a:t>
            </a:r>
          </a:p>
        </p:txBody>
      </p:sp>
      <p:sp>
        <p:nvSpPr>
          <p:cNvPr id="7" name="Espace réservé de la date 6">
            <a:extLst>
              <a:ext uri="{FF2B5EF4-FFF2-40B4-BE49-F238E27FC236}">
                <a16:creationId xmlns:a16="http://schemas.microsoft.com/office/drawing/2014/main" id="{969A2EEC-0A18-4ADF-9DE8-2C5026E5FAD1}"/>
              </a:ext>
            </a:extLst>
          </p:cNvPr>
          <p:cNvSpPr>
            <a:spLocks noGrp="1"/>
          </p:cNvSpPr>
          <p:nvPr>
            <p:ph type="dt" sz="half" idx="10"/>
          </p:nvPr>
        </p:nvSpPr>
        <p:spPr/>
        <p:txBody>
          <a:bodyPr/>
          <a:lstStyle/>
          <a:p>
            <a:r>
              <a:rPr lang="de-DE"/>
              <a:t>Le 29.11.2019</a:t>
            </a:r>
          </a:p>
        </p:txBody>
      </p:sp>
      <p:sp>
        <p:nvSpPr>
          <p:cNvPr id="8" name="Espace réservé du numéro de diapositive 7">
            <a:extLst>
              <a:ext uri="{FF2B5EF4-FFF2-40B4-BE49-F238E27FC236}">
                <a16:creationId xmlns:a16="http://schemas.microsoft.com/office/drawing/2014/main" id="{E7565E27-330F-488C-BC89-0A5A141162A7}"/>
              </a:ext>
            </a:extLst>
          </p:cNvPr>
          <p:cNvSpPr>
            <a:spLocks noGrp="1"/>
          </p:cNvSpPr>
          <p:nvPr>
            <p:ph type="sldNum" sz="quarter" idx="12"/>
          </p:nvPr>
        </p:nvSpPr>
        <p:spPr/>
        <p:txBody>
          <a:bodyPr/>
          <a:lstStyle/>
          <a:p>
            <a:fld id="{27C6CCC6-2BE5-4E42-96A4-D1E8E81A3D8E}" type="slidenum">
              <a:rPr lang="de-DE" smtClean="0"/>
              <a:t>20</a:t>
            </a:fld>
            <a:endParaRPr lang="de-DE"/>
          </a:p>
        </p:txBody>
      </p:sp>
    </p:spTree>
    <p:extLst>
      <p:ext uri="{BB962C8B-B14F-4D97-AF65-F5344CB8AC3E}">
        <p14:creationId xmlns:p14="http://schemas.microsoft.com/office/powerpoint/2010/main" val="21596584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descr="Une image contenant capture d’écran&#10;&#10;Description générée automatiquement">
            <a:extLst>
              <a:ext uri="{FF2B5EF4-FFF2-40B4-BE49-F238E27FC236}">
                <a16:creationId xmlns:a16="http://schemas.microsoft.com/office/drawing/2014/main" id="{349A9695-57D2-4B5F-8FC1-085943CD25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53" y="1189659"/>
            <a:ext cx="7267235" cy="5465627"/>
          </a:xfrm>
          <a:prstGeom prst="rect">
            <a:avLst/>
          </a:prstGeom>
        </p:spPr>
      </p:pic>
      <p:pic>
        <p:nvPicPr>
          <p:cNvPr id="5" name="Image 4" descr="Une image contenant capture d’écran&#10;&#10;Description générée automatiquement">
            <a:extLst>
              <a:ext uri="{FF2B5EF4-FFF2-40B4-BE49-F238E27FC236}">
                <a16:creationId xmlns:a16="http://schemas.microsoft.com/office/drawing/2014/main" id="{9C6CD7FF-D486-4D2D-BFAE-6C71FABACB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39367" y="2003851"/>
            <a:ext cx="5064742" cy="3795489"/>
          </a:xfrm>
          <a:prstGeom prst="rect">
            <a:avLst/>
          </a:prstGeom>
        </p:spPr>
      </p:pic>
      <p:sp>
        <p:nvSpPr>
          <p:cNvPr id="8" name="Titre 1">
            <a:extLst>
              <a:ext uri="{FF2B5EF4-FFF2-40B4-BE49-F238E27FC236}">
                <a16:creationId xmlns:a16="http://schemas.microsoft.com/office/drawing/2014/main" id="{B0416D7C-D049-4658-A832-1E3CBE63018F}"/>
              </a:ext>
            </a:extLst>
          </p:cNvPr>
          <p:cNvSpPr txBox="1">
            <a:spLocks/>
          </p:cNvSpPr>
          <p:nvPr/>
        </p:nvSpPr>
        <p:spPr>
          <a:xfrm>
            <a:off x="200246"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b="1"/>
              <a:t>Effet de l’initialisation des poids</a:t>
            </a:r>
          </a:p>
        </p:txBody>
      </p:sp>
      <p:sp>
        <p:nvSpPr>
          <p:cNvPr id="9" name="ZoneTexte 8">
            <a:extLst>
              <a:ext uri="{FF2B5EF4-FFF2-40B4-BE49-F238E27FC236}">
                <a16:creationId xmlns:a16="http://schemas.microsoft.com/office/drawing/2014/main" id="{78D4AFE1-979F-462B-9935-667DAAB0EA8B}"/>
              </a:ext>
            </a:extLst>
          </p:cNvPr>
          <p:cNvSpPr txBox="1"/>
          <p:nvPr/>
        </p:nvSpPr>
        <p:spPr>
          <a:xfrm>
            <a:off x="200246" y="863898"/>
            <a:ext cx="4851843" cy="523220"/>
          </a:xfrm>
          <a:prstGeom prst="rect">
            <a:avLst/>
          </a:prstGeom>
          <a:noFill/>
        </p:spPr>
        <p:txBody>
          <a:bodyPr wrap="square" rtlCol="0" anchor="t">
            <a:spAutoFit/>
          </a:bodyPr>
          <a:lstStyle/>
          <a:p>
            <a:r>
              <a:rPr lang="fr-FR" sz="2800"/>
              <a:t>Les distributions uniformes :</a:t>
            </a:r>
          </a:p>
        </p:txBody>
      </p:sp>
      <p:sp>
        <p:nvSpPr>
          <p:cNvPr id="10" name="Espace réservé de la date 9">
            <a:extLst>
              <a:ext uri="{FF2B5EF4-FFF2-40B4-BE49-F238E27FC236}">
                <a16:creationId xmlns:a16="http://schemas.microsoft.com/office/drawing/2014/main" id="{BEDDF8B9-F744-4642-84A6-08D95EF584C6}"/>
              </a:ext>
            </a:extLst>
          </p:cNvPr>
          <p:cNvSpPr>
            <a:spLocks noGrp="1"/>
          </p:cNvSpPr>
          <p:nvPr>
            <p:ph type="dt" sz="half" idx="10"/>
          </p:nvPr>
        </p:nvSpPr>
        <p:spPr/>
        <p:txBody>
          <a:bodyPr/>
          <a:lstStyle/>
          <a:p>
            <a:r>
              <a:rPr lang="de-DE"/>
              <a:t>Le 29.11.2019</a:t>
            </a:r>
          </a:p>
        </p:txBody>
      </p:sp>
      <p:sp>
        <p:nvSpPr>
          <p:cNvPr id="11" name="Espace réservé du numéro de diapositive 10">
            <a:extLst>
              <a:ext uri="{FF2B5EF4-FFF2-40B4-BE49-F238E27FC236}">
                <a16:creationId xmlns:a16="http://schemas.microsoft.com/office/drawing/2014/main" id="{3199A24F-FD44-4879-A731-417B940E235A}"/>
              </a:ext>
            </a:extLst>
          </p:cNvPr>
          <p:cNvSpPr>
            <a:spLocks noGrp="1"/>
          </p:cNvSpPr>
          <p:nvPr>
            <p:ph type="sldNum" sz="quarter" idx="12"/>
          </p:nvPr>
        </p:nvSpPr>
        <p:spPr/>
        <p:txBody>
          <a:bodyPr/>
          <a:lstStyle/>
          <a:p>
            <a:fld id="{27C6CCC6-2BE5-4E42-96A4-D1E8E81A3D8E}" type="slidenum">
              <a:rPr lang="de-DE" smtClean="0"/>
              <a:t>21</a:t>
            </a:fld>
            <a:endParaRPr lang="de-DE"/>
          </a:p>
        </p:txBody>
      </p:sp>
    </p:spTree>
    <p:extLst>
      <p:ext uri="{BB962C8B-B14F-4D97-AF65-F5344CB8AC3E}">
        <p14:creationId xmlns:p14="http://schemas.microsoft.com/office/powerpoint/2010/main" val="29380699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D1986D8-F32E-4E6D-A8B8-A44AF1A05C21}"/>
              </a:ext>
            </a:extLst>
          </p:cNvPr>
          <p:cNvSpPr>
            <a:spLocks noGrp="1"/>
          </p:cNvSpPr>
          <p:nvPr>
            <p:ph type="title"/>
          </p:nvPr>
        </p:nvSpPr>
        <p:spPr>
          <a:xfrm>
            <a:off x="483296" y="292057"/>
            <a:ext cx="10515600" cy="1325563"/>
          </a:xfrm>
        </p:spPr>
        <p:txBody>
          <a:bodyPr/>
          <a:lstStyle/>
          <a:p>
            <a:r>
              <a:rPr lang="fr-FR" b="1"/>
              <a:t>Effet de l’</a:t>
            </a:r>
            <a:r>
              <a:rPr lang="fr-FR" b="1" err="1"/>
              <a:t>optimizer</a:t>
            </a:r>
            <a:endParaRPr lang="fr-FR">
              <a:cs typeface="Calibri Light" panose="020F0302020204030204"/>
            </a:endParaRPr>
          </a:p>
        </p:txBody>
      </p:sp>
      <p:pic>
        <p:nvPicPr>
          <p:cNvPr id="4" name="Image 3" descr="Une image contenant capture d’écran&#10;&#10;Description générée automatiquement">
            <a:extLst>
              <a:ext uri="{FF2B5EF4-FFF2-40B4-BE49-F238E27FC236}">
                <a16:creationId xmlns:a16="http://schemas.microsoft.com/office/drawing/2014/main" id="{1F8D486E-72C3-455A-992B-0DC312C4E4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18922" y="2141559"/>
            <a:ext cx="4876852" cy="3659792"/>
          </a:xfrm>
          <a:prstGeom prst="rect">
            <a:avLst/>
          </a:prstGeom>
        </p:spPr>
      </p:pic>
      <p:pic>
        <p:nvPicPr>
          <p:cNvPr id="8" name="Image 7" descr="Une image contenant capture d’écran&#10;&#10;Description générée automatiquement">
            <a:extLst>
              <a:ext uri="{FF2B5EF4-FFF2-40B4-BE49-F238E27FC236}">
                <a16:creationId xmlns:a16="http://schemas.microsoft.com/office/drawing/2014/main" id="{0DDA4ADD-98CC-4A08-AC6B-122F328F45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344" y="1191669"/>
            <a:ext cx="6922769" cy="5194229"/>
          </a:xfrm>
          <a:prstGeom prst="rect">
            <a:avLst/>
          </a:prstGeom>
        </p:spPr>
      </p:pic>
      <p:sp>
        <p:nvSpPr>
          <p:cNvPr id="9" name="Espace réservé de la date 8">
            <a:extLst>
              <a:ext uri="{FF2B5EF4-FFF2-40B4-BE49-F238E27FC236}">
                <a16:creationId xmlns:a16="http://schemas.microsoft.com/office/drawing/2014/main" id="{B417BF5A-6356-4647-89FC-C95757F1EC12}"/>
              </a:ext>
            </a:extLst>
          </p:cNvPr>
          <p:cNvSpPr>
            <a:spLocks noGrp="1"/>
          </p:cNvSpPr>
          <p:nvPr>
            <p:ph type="dt" sz="half" idx="10"/>
          </p:nvPr>
        </p:nvSpPr>
        <p:spPr/>
        <p:txBody>
          <a:bodyPr/>
          <a:lstStyle/>
          <a:p>
            <a:r>
              <a:rPr lang="de-DE"/>
              <a:t>Le 29.11.2019</a:t>
            </a:r>
          </a:p>
        </p:txBody>
      </p:sp>
      <p:sp>
        <p:nvSpPr>
          <p:cNvPr id="10" name="Espace réservé du numéro de diapositive 9">
            <a:extLst>
              <a:ext uri="{FF2B5EF4-FFF2-40B4-BE49-F238E27FC236}">
                <a16:creationId xmlns:a16="http://schemas.microsoft.com/office/drawing/2014/main" id="{7FF4D1DB-45A4-4B08-805C-CD114C2D3B70}"/>
              </a:ext>
            </a:extLst>
          </p:cNvPr>
          <p:cNvSpPr>
            <a:spLocks noGrp="1"/>
          </p:cNvSpPr>
          <p:nvPr>
            <p:ph type="sldNum" sz="quarter" idx="12"/>
          </p:nvPr>
        </p:nvSpPr>
        <p:spPr/>
        <p:txBody>
          <a:bodyPr/>
          <a:lstStyle/>
          <a:p>
            <a:fld id="{27C6CCC6-2BE5-4E42-96A4-D1E8E81A3D8E}" type="slidenum">
              <a:rPr lang="de-DE" smtClean="0"/>
              <a:t>22</a:t>
            </a:fld>
            <a:endParaRPr lang="de-DE"/>
          </a:p>
        </p:txBody>
      </p:sp>
    </p:spTree>
    <p:extLst>
      <p:ext uri="{BB962C8B-B14F-4D97-AF65-F5344CB8AC3E}">
        <p14:creationId xmlns:p14="http://schemas.microsoft.com/office/powerpoint/2010/main" val="22562809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a:extLst>
              <a:ext uri="{FF2B5EF4-FFF2-40B4-BE49-F238E27FC236}">
                <a16:creationId xmlns:a16="http://schemas.microsoft.com/office/drawing/2014/main" id="{6C8B067D-133E-4239-A877-0B593605C0DC}"/>
              </a:ext>
            </a:extLst>
          </p:cNvPr>
          <p:cNvSpPr>
            <a:spLocks noGrp="1"/>
          </p:cNvSpPr>
          <p:nvPr>
            <p:ph type="dt" sz="half" idx="10"/>
          </p:nvPr>
        </p:nvSpPr>
        <p:spPr/>
        <p:txBody>
          <a:bodyPr/>
          <a:lstStyle/>
          <a:p>
            <a:r>
              <a:rPr lang="de-DE"/>
              <a:t>Le 29.11.2019</a:t>
            </a:r>
          </a:p>
        </p:txBody>
      </p:sp>
      <p:sp>
        <p:nvSpPr>
          <p:cNvPr id="5" name="Espace réservé du numéro de diapositive 4">
            <a:extLst>
              <a:ext uri="{FF2B5EF4-FFF2-40B4-BE49-F238E27FC236}">
                <a16:creationId xmlns:a16="http://schemas.microsoft.com/office/drawing/2014/main" id="{FF0AE41F-E6B5-4A38-B5E1-AA58DE7DA58E}"/>
              </a:ext>
            </a:extLst>
          </p:cNvPr>
          <p:cNvSpPr>
            <a:spLocks noGrp="1"/>
          </p:cNvSpPr>
          <p:nvPr>
            <p:ph type="sldNum" sz="quarter" idx="12"/>
          </p:nvPr>
        </p:nvSpPr>
        <p:spPr/>
        <p:txBody>
          <a:bodyPr/>
          <a:lstStyle/>
          <a:p>
            <a:fld id="{27C6CCC6-2BE5-4E42-96A4-D1E8E81A3D8E}" type="slidenum">
              <a:rPr lang="de-DE" smtClean="0"/>
              <a:t>23</a:t>
            </a:fld>
            <a:endParaRPr lang="de-DE"/>
          </a:p>
        </p:txBody>
      </p:sp>
      <p:sp>
        <p:nvSpPr>
          <p:cNvPr id="7" name="Titre 6">
            <a:extLst>
              <a:ext uri="{FF2B5EF4-FFF2-40B4-BE49-F238E27FC236}">
                <a16:creationId xmlns:a16="http://schemas.microsoft.com/office/drawing/2014/main" id="{BF4B7EB9-EFD0-4036-AB12-F4FD648C6119}"/>
              </a:ext>
            </a:extLst>
          </p:cNvPr>
          <p:cNvSpPr>
            <a:spLocks noGrp="1"/>
          </p:cNvSpPr>
          <p:nvPr>
            <p:ph type="title"/>
          </p:nvPr>
        </p:nvSpPr>
        <p:spPr/>
        <p:txBody>
          <a:bodyPr/>
          <a:lstStyle/>
          <a:p>
            <a:r>
              <a:rPr lang="fr-FR" b="1">
                <a:cs typeface="Calibri Light"/>
              </a:rPr>
              <a:t>Application à la base de données MNIST</a:t>
            </a:r>
          </a:p>
        </p:txBody>
      </p:sp>
      <p:pic>
        <p:nvPicPr>
          <p:cNvPr id="8" name="Image 8" descr="Une image contenant texte, journal&#10;&#10;Description générée avec un niveau de confiance très élevé">
            <a:extLst>
              <a:ext uri="{FF2B5EF4-FFF2-40B4-BE49-F238E27FC236}">
                <a16:creationId xmlns:a16="http://schemas.microsoft.com/office/drawing/2014/main" id="{795202EE-7271-42DB-9AFF-9B9950796A6E}"/>
              </a:ext>
            </a:extLst>
          </p:cNvPr>
          <p:cNvPicPr>
            <a:picLocks noChangeAspect="1"/>
          </p:cNvPicPr>
          <p:nvPr/>
        </p:nvPicPr>
        <p:blipFill>
          <a:blip r:embed="rId2"/>
          <a:stretch>
            <a:fillRect/>
          </a:stretch>
        </p:blipFill>
        <p:spPr>
          <a:xfrm>
            <a:off x="727023" y="2222217"/>
            <a:ext cx="7352674" cy="2838287"/>
          </a:xfrm>
          <a:prstGeom prst="rect">
            <a:avLst/>
          </a:prstGeom>
        </p:spPr>
      </p:pic>
      <p:pic>
        <p:nvPicPr>
          <p:cNvPr id="10" name="Image 10" descr="Une image contenant capture d’écran&#10;&#10;Description générée avec un niveau de confiance très élevé">
            <a:extLst>
              <a:ext uri="{FF2B5EF4-FFF2-40B4-BE49-F238E27FC236}">
                <a16:creationId xmlns:a16="http://schemas.microsoft.com/office/drawing/2014/main" id="{42749FBB-C039-4F5B-9C22-82B927394C21}"/>
              </a:ext>
            </a:extLst>
          </p:cNvPr>
          <p:cNvPicPr>
            <a:picLocks noChangeAspect="1"/>
          </p:cNvPicPr>
          <p:nvPr/>
        </p:nvPicPr>
        <p:blipFill>
          <a:blip r:embed="rId3"/>
          <a:stretch>
            <a:fillRect/>
          </a:stretch>
        </p:blipFill>
        <p:spPr>
          <a:xfrm>
            <a:off x="8521908" y="1966533"/>
            <a:ext cx="2743200" cy="3949262"/>
          </a:xfrm>
          <a:prstGeom prst="rect">
            <a:avLst/>
          </a:prstGeom>
        </p:spPr>
      </p:pic>
    </p:spTree>
    <p:extLst>
      <p:ext uri="{BB962C8B-B14F-4D97-AF65-F5344CB8AC3E}">
        <p14:creationId xmlns:p14="http://schemas.microsoft.com/office/powerpoint/2010/main" val="7475099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descr="Une image contenant capture d’écran&#10;&#10;Description générée automatiquement">
            <a:extLst>
              <a:ext uri="{FF2B5EF4-FFF2-40B4-BE49-F238E27FC236}">
                <a16:creationId xmlns:a16="http://schemas.microsoft.com/office/drawing/2014/main" id="{5DC5EA3A-5742-4D7E-A9B3-F1D717BB2758}"/>
              </a:ext>
            </a:extLst>
          </p:cNvPr>
          <p:cNvPicPr>
            <a:picLocks noChangeAspect="1"/>
          </p:cNvPicPr>
          <p:nvPr/>
        </p:nvPicPr>
        <p:blipFill rotWithShape="1">
          <a:blip r:embed="rId2">
            <a:extLst>
              <a:ext uri="{28A0092B-C50C-407E-A947-70E740481C1C}">
                <a14:useLocalDpi xmlns:a14="http://schemas.microsoft.com/office/drawing/2010/main" val="0"/>
              </a:ext>
            </a:extLst>
          </a:blip>
          <a:srcRect l="7657" t="10093" r="7488" b="7609"/>
          <a:stretch/>
        </p:blipFill>
        <p:spPr>
          <a:xfrm>
            <a:off x="1454135" y="0"/>
            <a:ext cx="9134874" cy="6858000"/>
          </a:xfrm>
          <a:prstGeom prst="rect">
            <a:avLst/>
          </a:prstGeom>
        </p:spPr>
      </p:pic>
      <p:sp>
        <p:nvSpPr>
          <p:cNvPr id="6" name="Rectangle 5">
            <a:extLst>
              <a:ext uri="{FF2B5EF4-FFF2-40B4-BE49-F238E27FC236}">
                <a16:creationId xmlns:a16="http://schemas.microsoft.com/office/drawing/2014/main" id="{455A79E1-1692-4EFC-B618-ECC1509E460C}"/>
              </a:ext>
            </a:extLst>
          </p:cNvPr>
          <p:cNvSpPr/>
          <p:nvPr/>
        </p:nvSpPr>
        <p:spPr>
          <a:xfrm>
            <a:off x="1789989" y="2748836"/>
            <a:ext cx="8474148" cy="94717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Espace réservé de la date 7">
            <a:extLst>
              <a:ext uri="{FF2B5EF4-FFF2-40B4-BE49-F238E27FC236}">
                <a16:creationId xmlns:a16="http://schemas.microsoft.com/office/drawing/2014/main" id="{A98F3D0C-3ADD-41AC-97F9-B68808CFAF91}"/>
              </a:ext>
            </a:extLst>
          </p:cNvPr>
          <p:cNvSpPr>
            <a:spLocks noGrp="1"/>
          </p:cNvSpPr>
          <p:nvPr>
            <p:ph type="dt" sz="half" idx="10"/>
          </p:nvPr>
        </p:nvSpPr>
        <p:spPr/>
        <p:txBody>
          <a:bodyPr/>
          <a:lstStyle/>
          <a:p>
            <a:r>
              <a:rPr lang="de-DE"/>
              <a:t>Le 29.11.2019</a:t>
            </a:r>
          </a:p>
        </p:txBody>
      </p:sp>
      <p:sp>
        <p:nvSpPr>
          <p:cNvPr id="9" name="Espace réservé du numéro de diapositive 8">
            <a:extLst>
              <a:ext uri="{FF2B5EF4-FFF2-40B4-BE49-F238E27FC236}">
                <a16:creationId xmlns:a16="http://schemas.microsoft.com/office/drawing/2014/main" id="{2557F06E-C328-42FE-A5D0-D988C000A11F}"/>
              </a:ext>
            </a:extLst>
          </p:cNvPr>
          <p:cNvSpPr>
            <a:spLocks noGrp="1"/>
          </p:cNvSpPr>
          <p:nvPr>
            <p:ph type="sldNum" sz="quarter" idx="12"/>
          </p:nvPr>
        </p:nvSpPr>
        <p:spPr/>
        <p:txBody>
          <a:bodyPr/>
          <a:lstStyle/>
          <a:p>
            <a:fld id="{27C6CCC6-2BE5-4E42-96A4-D1E8E81A3D8E}" type="slidenum">
              <a:rPr lang="de-DE" smtClean="0"/>
              <a:t>24</a:t>
            </a:fld>
            <a:endParaRPr lang="de-DE"/>
          </a:p>
        </p:txBody>
      </p:sp>
    </p:spTree>
    <p:extLst>
      <p:ext uri="{BB962C8B-B14F-4D97-AF65-F5344CB8AC3E}">
        <p14:creationId xmlns:p14="http://schemas.microsoft.com/office/powerpoint/2010/main" val="29200926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descr="regression.png"/>
          <p:cNvPicPr>
            <a:picLocks noChangeAspect="1"/>
          </p:cNvPicPr>
          <p:nvPr/>
        </p:nvPicPr>
        <p:blipFill>
          <a:blip r:embed="rId2"/>
          <a:srcRect l="4687" r="50781"/>
          <a:stretch>
            <a:fillRect/>
          </a:stretch>
        </p:blipFill>
        <p:spPr>
          <a:xfrm>
            <a:off x="1881158" y="285728"/>
            <a:ext cx="4071966" cy="4766554"/>
          </a:xfrm>
          <a:prstGeom prst="rect">
            <a:avLst/>
          </a:prstGeom>
        </p:spPr>
      </p:pic>
      <p:pic>
        <p:nvPicPr>
          <p:cNvPr id="5" name="Image 4" descr="regression.png"/>
          <p:cNvPicPr>
            <a:picLocks noChangeAspect="1"/>
          </p:cNvPicPr>
          <p:nvPr/>
        </p:nvPicPr>
        <p:blipFill>
          <a:blip r:embed="rId2"/>
          <a:srcRect l="58594" r="2343"/>
          <a:stretch>
            <a:fillRect/>
          </a:stretch>
        </p:blipFill>
        <p:spPr>
          <a:xfrm>
            <a:off x="6310314" y="-24"/>
            <a:ext cx="4000528" cy="4766554"/>
          </a:xfrm>
          <a:prstGeom prst="rect">
            <a:avLst/>
          </a:prstGeom>
        </p:spPr>
      </p:pic>
      <p:sp>
        <p:nvSpPr>
          <p:cNvPr id="6" name="ZoneTexte 5"/>
          <p:cNvSpPr txBox="1"/>
          <p:nvPr/>
        </p:nvSpPr>
        <p:spPr>
          <a:xfrm>
            <a:off x="3381356" y="5500702"/>
            <a:ext cx="6072230" cy="369332"/>
          </a:xfrm>
          <a:prstGeom prst="rect">
            <a:avLst/>
          </a:prstGeom>
          <a:noFill/>
        </p:spPr>
        <p:txBody>
          <a:bodyPr wrap="square" rtlCol="0">
            <a:spAutoFit/>
          </a:bodyPr>
          <a:lstStyle/>
          <a:p>
            <a:r>
              <a:rPr lang="fr-FR"/>
              <a:t>Fonction de coût :  </a:t>
            </a:r>
          </a:p>
        </p:txBody>
      </p:sp>
      <p:sp>
        <p:nvSpPr>
          <p:cNvPr id="1026"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fr-FR"/>
          </a:p>
        </p:txBody>
      </p:sp>
      <p:pic>
        <p:nvPicPr>
          <p:cNvPr id="1025" name="Picture 1"/>
          <p:cNvPicPr>
            <a:picLocks noChangeAspect="1" noChangeArrowheads="1"/>
          </p:cNvPicPr>
          <p:nvPr/>
        </p:nvPicPr>
        <p:blipFill>
          <a:blip r:embed="rId3">
            <a:clrChange>
              <a:clrFrom>
                <a:srgbClr val="FFFFFF"/>
              </a:clrFrom>
              <a:clrTo>
                <a:srgbClr val="FFFFFF">
                  <a:alpha val="0"/>
                </a:srgbClr>
              </a:clrTo>
            </a:clrChange>
          </a:blip>
          <a:srcRect/>
          <a:stretch>
            <a:fillRect/>
          </a:stretch>
        </p:blipFill>
        <p:spPr bwMode="auto">
          <a:xfrm>
            <a:off x="5310183" y="5286388"/>
            <a:ext cx="2136281" cy="785818"/>
          </a:xfrm>
          <a:prstGeom prst="rect">
            <a:avLst/>
          </a:prstGeom>
          <a:noFill/>
        </p:spPr>
      </p:pic>
      <p:sp>
        <p:nvSpPr>
          <p:cNvPr id="7" name="Espace réservé de la date 6">
            <a:extLst>
              <a:ext uri="{FF2B5EF4-FFF2-40B4-BE49-F238E27FC236}">
                <a16:creationId xmlns:a16="http://schemas.microsoft.com/office/drawing/2014/main" id="{A1338751-354F-46CE-B3D1-8ECD07B83EF0}"/>
              </a:ext>
            </a:extLst>
          </p:cNvPr>
          <p:cNvSpPr>
            <a:spLocks noGrp="1"/>
          </p:cNvSpPr>
          <p:nvPr>
            <p:ph type="dt" sz="half" idx="10"/>
          </p:nvPr>
        </p:nvSpPr>
        <p:spPr/>
        <p:txBody>
          <a:bodyPr/>
          <a:lstStyle/>
          <a:p>
            <a:r>
              <a:rPr lang="de-DE"/>
              <a:t>Le 29.11.2019</a:t>
            </a:r>
          </a:p>
        </p:txBody>
      </p:sp>
      <p:sp>
        <p:nvSpPr>
          <p:cNvPr id="8" name="Espace réservé du numéro de diapositive 7">
            <a:extLst>
              <a:ext uri="{FF2B5EF4-FFF2-40B4-BE49-F238E27FC236}">
                <a16:creationId xmlns:a16="http://schemas.microsoft.com/office/drawing/2014/main" id="{B22AF988-460E-4384-B389-4894CB9B8E7C}"/>
              </a:ext>
            </a:extLst>
          </p:cNvPr>
          <p:cNvSpPr>
            <a:spLocks noGrp="1"/>
          </p:cNvSpPr>
          <p:nvPr>
            <p:ph type="sldNum" sz="quarter" idx="12"/>
          </p:nvPr>
        </p:nvSpPr>
        <p:spPr/>
        <p:txBody>
          <a:bodyPr/>
          <a:lstStyle/>
          <a:p>
            <a:fld id="{27C6CCC6-2BE5-4E42-96A4-D1E8E81A3D8E}" type="slidenum">
              <a:rPr lang="de-DE" smtClean="0"/>
              <a:t>25</a:t>
            </a:fld>
            <a:endParaRPr lang="de-DE"/>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p:cNvSpPr txBox="1"/>
          <p:nvPr/>
        </p:nvSpPr>
        <p:spPr>
          <a:xfrm>
            <a:off x="3881423" y="357166"/>
            <a:ext cx="4614533" cy="369332"/>
          </a:xfrm>
          <a:prstGeom prst="rect">
            <a:avLst/>
          </a:prstGeom>
          <a:noFill/>
        </p:spPr>
        <p:txBody>
          <a:bodyPr wrap="none" rtlCol="0">
            <a:spAutoFit/>
          </a:bodyPr>
          <a:lstStyle/>
          <a:p>
            <a:r>
              <a:rPr lang="fr-FR"/>
              <a:t>Méthode de descente de gradient stochastique</a:t>
            </a:r>
          </a:p>
        </p:txBody>
      </p:sp>
      <p:pic>
        <p:nvPicPr>
          <p:cNvPr id="5" name="Image 4" descr="stochastic_method.png"/>
          <p:cNvPicPr>
            <a:picLocks noChangeAspect="1"/>
          </p:cNvPicPr>
          <p:nvPr/>
        </p:nvPicPr>
        <p:blipFill>
          <a:blip r:embed="rId2"/>
          <a:stretch>
            <a:fillRect/>
          </a:stretch>
        </p:blipFill>
        <p:spPr>
          <a:xfrm>
            <a:off x="2024034" y="714356"/>
            <a:ext cx="7929586" cy="4834490"/>
          </a:xfrm>
          <a:prstGeom prst="rect">
            <a:avLst/>
          </a:prstGeom>
        </p:spPr>
      </p:pic>
      <p:sp>
        <p:nvSpPr>
          <p:cNvPr id="13314"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fr-FR"/>
          </a:p>
        </p:txBody>
      </p:sp>
      <p:pic>
        <p:nvPicPr>
          <p:cNvPr id="13313" name="Picture 1"/>
          <p:cNvPicPr>
            <a:picLocks noChangeAspect="1" noChangeArrowheads="1"/>
          </p:cNvPicPr>
          <p:nvPr/>
        </p:nvPicPr>
        <p:blipFill>
          <a:blip r:embed="rId3">
            <a:clrChange>
              <a:clrFrom>
                <a:srgbClr val="FFFFFF"/>
              </a:clrFrom>
              <a:clrTo>
                <a:srgbClr val="FFFFFF">
                  <a:alpha val="0"/>
                </a:srgbClr>
              </a:clrTo>
            </a:clrChange>
          </a:blip>
          <a:srcRect/>
          <a:stretch>
            <a:fillRect/>
          </a:stretch>
        </p:blipFill>
        <p:spPr bwMode="auto">
          <a:xfrm>
            <a:off x="4381488" y="5857892"/>
            <a:ext cx="3852480" cy="404814"/>
          </a:xfrm>
          <a:prstGeom prst="rect">
            <a:avLst/>
          </a:prstGeom>
          <a:noFill/>
        </p:spPr>
      </p:pic>
      <p:sp>
        <p:nvSpPr>
          <p:cNvPr id="8" name="Espace réservé de la date 7">
            <a:extLst>
              <a:ext uri="{FF2B5EF4-FFF2-40B4-BE49-F238E27FC236}">
                <a16:creationId xmlns:a16="http://schemas.microsoft.com/office/drawing/2014/main" id="{92CFFFFB-749A-44E8-BF61-8C1562BEEBCA}"/>
              </a:ext>
            </a:extLst>
          </p:cNvPr>
          <p:cNvSpPr>
            <a:spLocks noGrp="1"/>
          </p:cNvSpPr>
          <p:nvPr>
            <p:ph type="dt" sz="half" idx="10"/>
          </p:nvPr>
        </p:nvSpPr>
        <p:spPr/>
        <p:txBody>
          <a:bodyPr/>
          <a:lstStyle/>
          <a:p>
            <a:r>
              <a:rPr lang="de-DE"/>
              <a:t>Le 29.11.2019</a:t>
            </a:r>
          </a:p>
        </p:txBody>
      </p:sp>
      <p:sp>
        <p:nvSpPr>
          <p:cNvPr id="9" name="Espace réservé du numéro de diapositive 8">
            <a:extLst>
              <a:ext uri="{FF2B5EF4-FFF2-40B4-BE49-F238E27FC236}">
                <a16:creationId xmlns:a16="http://schemas.microsoft.com/office/drawing/2014/main" id="{EC916C25-60F3-46E0-86D5-5698D87778F8}"/>
              </a:ext>
            </a:extLst>
          </p:cNvPr>
          <p:cNvSpPr>
            <a:spLocks noGrp="1"/>
          </p:cNvSpPr>
          <p:nvPr>
            <p:ph type="sldNum" sz="quarter" idx="12"/>
          </p:nvPr>
        </p:nvSpPr>
        <p:spPr/>
        <p:txBody>
          <a:bodyPr/>
          <a:lstStyle/>
          <a:p>
            <a:fld id="{27C6CCC6-2BE5-4E42-96A4-D1E8E81A3D8E}" type="slidenum">
              <a:rPr lang="de-DE" smtClean="0"/>
              <a:t>26</a:t>
            </a:fld>
            <a:endParaRPr lang="de-DE"/>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p:cNvSpPr txBox="1"/>
          <p:nvPr/>
        </p:nvSpPr>
        <p:spPr>
          <a:xfrm>
            <a:off x="3881423" y="357166"/>
            <a:ext cx="4629281" cy="369332"/>
          </a:xfrm>
          <a:prstGeom prst="rect">
            <a:avLst/>
          </a:prstGeom>
          <a:noFill/>
        </p:spPr>
        <p:txBody>
          <a:bodyPr wrap="none" rtlCol="0">
            <a:spAutoFit/>
          </a:bodyPr>
          <a:lstStyle/>
          <a:p>
            <a:r>
              <a:rPr lang="fr-FR"/>
              <a:t>Limite de la descente de gradient stochastique</a:t>
            </a:r>
          </a:p>
        </p:txBody>
      </p:sp>
      <p:pic>
        <p:nvPicPr>
          <p:cNvPr id="5" name="Image 4" descr="stochastic_method.png"/>
          <p:cNvPicPr>
            <a:picLocks noChangeAspect="1"/>
          </p:cNvPicPr>
          <p:nvPr/>
        </p:nvPicPr>
        <p:blipFill>
          <a:blip r:embed="rId2"/>
          <a:stretch>
            <a:fillRect/>
          </a:stretch>
        </p:blipFill>
        <p:spPr>
          <a:xfrm>
            <a:off x="2095472" y="1071547"/>
            <a:ext cx="7929586" cy="4200041"/>
          </a:xfrm>
          <a:prstGeom prst="rect">
            <a:avLst/>
          </a:prstGeom>
        </p:spPr>
      </p:pic>
      <p:sp>
        <p:nvSpPr>
          <p:cNvPr id="13314"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fr-FR"/>
          </a:p>
        </p:txBody>
      </p:sp>
      <p:sp>
        <p:nvSpPr>
          <p:cNvPr id="6" name="ZoneTexte 5"/>
          <p:cNvSpPr txBox="1"/>
          <p:nvPr/>
        </p:nvSpPr>
        <p:spPr>
          <a:xfrm>
            <a:off x="2595538" y="5643578"/>
            <a:ext cx="3857652" cy="369332"/>
          </a:xfrm>
          <a:prstGeom prst="rect">
            <a:avLst/>
          </a:prstGeom>
          <a:noFill/>
        </p:spPr>
        <p:txBody>
          <a:bodyPr wrap="square" rtlCol="0">
            <a:spAutoFit/>
          </a:bodyPr>
          <a:lstStyle/>
          <a:p>
            <a:r>
              <a:rPr lang="fr-FR"/>
              <a:t>- Trop sensible aux minimums locaux</a:t>
            </a:r>
          </a:p>
        </p:txBody>
      </p:sp>
      <p:sp>
        <p:nvSpPr>
          <p:cNvPr id="9" name="Espace réservé de la date 8">
            <a:extLst>
              <a:ext uri="{FF2B5EF4-FFF2-40B4-BE49-F238E27FC236}">
                <a16:creationId xmlns:a16="http://schemas.microsoft.com/office/drawing/2014/main" id="{751968D8-7433-4DAA-A8C1-04425D9B9D4D}"/>
              </a:ext>
            </a:extLst>
          </p:cNvPr>
          <p:cNvSpPr>
            <a:spLocks noGrp="1"/>
          </p:cNvSpPr>
          <p:nvPr>
            <p:ph type="dt" sz="half" idx="10"/>
          </p:nvPr>
        </p:nvSpPr>
        <p:spPr/>
        <p:txBody>
          <a:bodyPr/>
          <a:lstStyle/>
          <a:p>
            <a:r>
              <a:rPr lang="de-DE"/>
              <a:t>Le 29.11.2019</a:t>
            </a:r>
          </a:p>
        </p:txBody>
      </p:sp>
      <p:sp>
        <p:nvSpPr>
          <p:cNvPr id="10" name="Espace réservé du numéro de diapositive 9">
            <a:extLst>
              <a:ext uri="{FF2B5EF4-FFF2-40B4-BE49-F238E27FC236}">
                <a16:creationId xmlns:a16="http://schemas.microsoft.com/office/drawing/2014/main" id="{37783BCA-4F94-476A-A6DB-8B1D3667EA28}"/>
              </a:ext>
            </a:extLst>
          </p:cNvPr>
          <p:cNvSpPr>
            <a:spLocks noGrp="1"/>
          </p:cNvSpPr>
          <p:nvPr>
            <p:ph type="sldNum" sz="quarter" idx="12"/>
          </p:nvPr>
        </p:nvSpPr>
        <p:spPr/>
        <p:txBody>
          <a:bodyPr/>
          <a:lstStyle/>
          <a:p>
            <a:fld id="{27C6CCC6-2BE5-4E42-96A4-D1E8E81A3D8E}" type="slidenum">
              <a:rPr lang="de-DE" smtClean="0"/>
              <a:t>27</a:t>
            </a:fld>
            <a:endParaRPr lang="de-DE"/>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p:cNvSpPr txBox="1"/>
          <p:nvPr/>
        </p:nvSpPr>
        <p:spPr>
          <a:xfrm>
            <a:off x="3881422" y="357166"/>
            <a:ext cx="4671856" cy="369332"/>
          </a:xfrm>
          <a:prstGeom prst="rect">
            <a:avLst/>
          </a:prstGeom>
          <a:noFill/>
        </p:spPr>
        <p:txBody>
          <a:bodyPr wrap="none" rtlCol="0">
            <a:spAutoFit/>
          </a:bodyPr>
          <a:lstStyle/>
          <a:p>
            <a:r>
              <a:rPr lang="fr-FR"/>
              <a:t>Méthode de descente de gradient newtonienne</a:t>
            </a:r>
          </a:p>
        </p:txBody>
      </p:sp>
      <p:pic>
        <p:nvPicPr>
          <p:cNvPr id="5" name="Image 4" descr="stochastic_method.png"/>
          <p:cNvPicPr>
            <a:picLocks noChangeAspect="1"/>
          </p:cNvPicPr>
          <p:nvPr/>
        </p:nvPicPr>
        <p:blipFill>
          <a:blip r:embed="rId2"/>
          <a:stretch>
            <a:fillRect/>
          </a:stretch>
        </p:blipFill>
        <p:spPr>
          <a:xfrm>
            <a:off x="2024034" y="777701"/>
            <a:ext cx="7929586" cy="4707801"/>
          </a:xfrm>
          <a:prstGeom prst="rect">
            <a:avLst/>
          </a:prstGeom>
        </p:spPr>
      </p:pic>
      <p:sp>
        <p:nvSpPr>
          <p:cNvPr id="13314"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fr-FR"/>
          </a:p>
        </p:txBody>
      </p:sp>
      <p:sp>
        <p:nvSpPr>
          <p:cNvPr id="15362"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fr-FR"/>
          </a:p>
        </p:txBody>
      </p:sp>
      <p:sp>
        <p:nvSpPr>
          <p:cNvPr id="15366" name="Rectangle 6"/>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fr-FR"/>
          </a:p>
        </p:txBody>
      </p:sp>
      <p:pic>
        <p:nvPicPr>
          <p:cNvPr id="15365" name="Picture 5"/>
          <p:cNvPicPr>
            <a:picLocks noChangeAspect="1" noChangeArrowheads="1"/>
          </p:cNvPicPr>
          <p:nvPr/>
        </p:nvPicPr>
        <p:blipFill>
          <a:blip r:embed="rId3">
            <a:clrChange>
              <a:clrFrom>
                <a:srgbClr val="FFFFFF"/>
              </a:clrFrom>
              <a:clrTo>
                <a:srgbClr val="FFFFFF">
                  <a:alpha val="0"/>
                </a:srgbClr>
              </a:clrTo>
            </a:clrChange>
          </a:blip>
          <a:srcRect/>
          <a:stretch>
            <a:fillRect/>
          </a:stretch>
        </p:blipFill>
        <p:spPr bwMode="auto">
          <a:xfrm>
            <a:off x="3952861" y="5643579"/>
            <a:ext cx="4359275" cy="625475"/>
          </a:xfrm>
          <a:prstGeom prst="rect">
            <a:avLst/>
          </a:prstGeom>
          <a:noFill/>
        </p:spPr>
      </p:pic>
      <p:sp>
        <p:nvSpPr>
          <p:cNvPr id="8" name="Espace réservé de la date 7">
            <a:extLst>
              <a:ext uri="{FF2B5EF4-FFF2-40B4-BE49-F238E27FC236}">
                <a16:creationId xmlns:a16="http://schemas.microsoft.com/office/drawing/2014/main" id="{8F58C7AB-2191-4E4A-8C0F-9AAFA2CAF6D7}"/>
              </a:ext>
            </a:extLst>
          </p:cNvPr>
          <p:cNvSpPr>
            <a:spLocks noGrp="1"/>
          </p:cNvSpPr>
          <p:nvPr>
            <p:ph type="dt" sz="half" idx="10"/>
          </p:nvPr>
        </p:nvSpPr>
        <p:spPr/>
        <p:txBody>
          <a:bodyPr/>
          <a:lstStyle/>
          <a:p>
            <a:r>
              <a:rPr lang="de-DE"/>
              <a:t>Le 29.11.2019</a:t>
            </a:r>
          </a:p>
        </p:txBody>
      </p:sp>
      <p:sp>
        <p:nvSpPr>
          <p:cNvPr id="9" name="Espace réservé du numéro de diapositive 8">
            <a:extLst>
              <a:ext uri="{FF2B5EF4-FFF2-40B4-BE49-F238E27FC236}">
                <a16:creationId xmlns:a16="http://schemas.microsoft.com/office/drawing/2014/main" id="{8EA5AA88-9CB9-492C-A193-1B26C5281EC6}"/>
              </a:ext>
            </a:extLst>
          </p:cNvPr>
          <p:cNvSpPr>
            <a:spLocks noGrp="1"/>
          </p:cNvSpPr>
          <p:nvPr>
            <p:ph type="sldNum" sz="quarter" idx="12"/>
          </p:nvPr>
        </p:nvSpPr>
        <p:spPr/>
        <p:txBody>
          <a:bodyPr/>
          <a:lstStyle/>
          <a:p>
            <a:fld id="{27C6CCC6-2BE5-4E42-96A4-D1E8E81A3D8E}" type="slidenum">
              <a:rPr lang="de-DE" smtClean="0"/>
              <a:t>28</a:t>
            </a:fld>
            <a:endParaRPr lang="de-DE"/>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p:cNvSpPr txBox="1"/>
          <p:nvPr/>
        </p:nvSpPr>
        <p:spPr>
          <a:xfrm>
            <a:off x="3881423" y="357166"/>
            <a:ext cx="5828647" cy="369332"/>
          </a:xfrm>
          <a:prstGeom prst="rect">
            <a:avLst/>
          </a:prstGeom>
          <a:noFill/>
        </p:spPr>
        <p:txBody>
          <a:bodyPr wrap="none" rtlCol="0">
            <a:spAutoFit/>
          </a:bodyPr>
          <a:lstStyle/>
          <a:p>
            <a:r>
              <a:rPr lang="fr-FR"/>
              <a:t>Limite et avantages de la descente de gradient newtonienne</a:t>
            </a:r>
          </a:p>
        </p:txBody>
      </p:sp>
      <p:pic>
        <p:nvPicPr>
          <p:cNvPr id="5" name="Image 4" descr="stochastic_method.png"/>
          <p:cNvPicPr>
            <a:picLocks noChangeAspect="1"/>
          </p:cNvPicPr>
          <p:nvPr/>
        </p:nvPicPr>
        <p:blipFill>
          <a:blip r:embed="rId2"/>
          <a:stretch>
            <a:fillRect/>
          </a:stretch>
        </p:blipFill>
        <p:spPr>
          <a:xfrm>
            <a:off x="2988845" y="1071547"/>
            <a:ext cx="6142841" cy="4200041"/>
          </a:xfrm>
          <a:prstGeom prst="rect">
            <a:avLst/>
          </a:prstGeom>
        </p:spPr>
      </p:pic>
      <p:sp>
        <p:nvSpPr>
          <p:cNvPr id="13314"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fr-FR"/>
          </a:p>
        </p:txBody>
      </p:sp>
      <p:sp>
        <p:nvSpPr>
          <p:cNvPr id="6" name="ZoneTexte 5"/>
          <p:cNvSpPr txBox="1"/>
          <p:nvPr/>
        </p:nvSpPr>
        <p:spPr>
          <a:xfrm>
            <a:off x="2595538" y="5643579"/>
            <a:ext cx="6572296" cy="646331"/>
          </a:xfrm>
          <a:prstGeom prst="rect">
            <a:avLst/>
          </a:prstGeom>
          <a:noFill/>
        </p:spPr>
        <p:txBody>
          <a:bodyPr wrap="square" rtlCol="0">
            <a:spAutoFit/>
          </a:bodyPr>
          <a:lstStyle/>
          <a:p>
            <a:pPr>
              <a:buFontTx/>
              <a:buChar char="-"/>
            </a:pPr>
            <a:r>
              <a:rPr lang="fr-FR"/>
              <a:t> Trop instable</a:t>
            </a:r>
          </a:p>
          <a:p>
            <a:pPr>
              <a:buFontTx/>
              <a:buChar char="-"/>
            </a:pPr>
            <a:r>
              <a:rPr lang="fr-FR"/>
              <a:t> Explore beaucoup plus que la méthode de gradient stochastique</a:t>
            </a:r>
          </a:p>
        </p:txBody>
      </p:sp>
      <p:sp>
        <p:nvSpPr>
          <p:cNvPr id="9" name="Espace réservé de la date 8">
            <a:extLst>
              <a:ext uri="{FF2B5EF4-FFF2-40B4-BE49-F238E27FC236}">
                <a16:creationId xmlns:a16="http://schemas.microsoft.com/office/drawing/2014/main" id="{ED51F2A5-CEF4-46E8-91F7-0CC6CE5F6ED6}"/>
              </a:ext>
            </a:extLst>
          </p:cNvPr>
          <p:cNvSpPr>
            <a:spLocks noGrp="1"/>
          </p:cNvSpPr>
          <p:nvPr>
            <p:ph type="dt" sz="half" idx="10"/>
          </p:nvPr>
        </p:nvSpPr>
        <p:spPr/>
        <p:txBody>
          <a:bodyPr/>
          <a:lstStyle/>
          <a:p>
            <a:r>
              <a:rPr lang="de-DE"/>
              <a:t>Le 29.11.2019</a:t>
            </a:r>
          </a:p>
        </p:txBody>
      </p:sp>
      <p:sp>
        <p:nvSpPr>
          <p:cNvPr id="10" name="Espace réservé du numéro de diapositive 9">
            <a:extLst>
              <a:ext uri="{FF2B5EF4-FFF2-40B4-BE49-F238E27FC236}">
                <a16:creationId xmlns:a16="http://schemas.microsoft.com/office/drawing/2014/main" id="{176EBE8D-D197-4195-8317-E1F015534750}"/>
              </a:ext>
            </a:extLst>
          </p:cNvPr>
          <p:cNvSpPr>
            <a:spLocks noGrp="1"/>
          </p:cNvSpPr>
          <p:nvPr>
            <p:ph type="sldNum" sz="quarter" idx="12"/>
          </p:nvPr>
        </p:nvSpPr>
        <p:spPr/>
        <p:txBody>
          <a:bodyPr/>
          <a:lstStyle/>
          <a:p>
            <a:fld id="{27C6CCC6-2BE5-4E42-96A4-D1E8E81A3D8E}" type="slidenum">
              <a:rPr lang="de-DE" smtClean="0"/>
              <a:t>29</a:t>
            </a:fld>
            <a:endParaRPr lang="de-DE"/>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a:extLst>
              <a:ext uri="{FF2B5EF4-FFF2-40B4-BE49-F238E27FC236}">
                <a16:creationId xmlns:a16="http://schemas.microsoft.com/office/drawing/2014/main" id="{22D907D4-2A43-4A96-BA53-A9CBE20E392D}"/>
              </a:ext>
            </a:extLst>
          </p:cNvPr>
          <p:cNvSpPr>
            <a:spLocks noGrp="1"/>
          </p:cNvSpPr>
          <p:nvPr>
            <p:ph type="dt" sz="half" idx="10"/>
          </p:nvPr>
        </p:nvSpPr>
        <p:spPr/>
        <p:txBody>
          <a:bodyPr/>
          <a:lstStyle/>
          <a:p>
            <a:r>
              <a:rPr lang="de-DE"/>
              <a:t>Le 29.11.2019</a:t>
            </a:r>
          </a:p>
        </p:txBody>
      </p:sp>
      <p:sp>
        <p:nvSpPr>
          <p:cNvPr id="5" name="Espace réservé du numéro de diapositive 4">
            <a:extLst>
              <a:ext uri="{FF2B5EF4-FFF2-40B4-BE49-F238E27FC236}">
                <a16:creationId xmlns:a16="http://schemas.microsoft.com/office/drawing/2014/main" id="{7A5054DB-DE09-4C7F-B7AA-E9F7F58274B1}"/>
              </a:ext>
            </a:extLst>
          </p:cNvPr>
          <p:cNvSpPr>
            <a:spLocks noGrp="1"/>
          </p:cNvSpPr>
          <p:nvPr>
            <p:ph type="sldNum" sz="quarter" idx="12"/>
          </p:nvPr>
        </p:nvSpPr>
        <p:spPr/>
        <p:txBody>
          <a:bodyPr/>
          <a:lstStyle/>
          <a:p>
            <a:fld id="{27C6CCC6-2BE5-4E42-96A4-D1E8E81A3D8E}" type="slidenum">
              <a:rPr lang="de-DE" smtClean="0"/>
              <a:t>3</a:t>
            </a:fld>
            <a:endParaRPr lang="de-DE"/>
          </a:p>
        </p:txBody>
      </p:sp>
      <p:cxnSp>
        <p:nvCxnSpPr>
          <p:cNvPr id="6" name="Connecteur droit avec flèche 5">
            <a:extLst>
              <a:ext uri="{FF2B5EF4-FFF2-40B4-BE49-F238E27FC236}">
                <a16:creationId xmlns:a16="http://schemas.microsoft.com/office/drawing/2014/main" id="{1B8E85AB-A585-4543-B9BE-8EA7ED9932F4}"/>
              </a:ext>
            </a:extLst>
          </p:cNvPr>
          <p:cNvCxnSpPr>
            <a:cxnSpLocks/>
            <a:endCxn id="13" idx="2"/>
          </p:cNvCxnSpPr>
          <p:nvPr/>
        </p:nvCxnSpPr>
        <p:spPr>
          <a:xfrm flipV="1">
            <a:off x="1809945" y="996609"/>
            <a:ext cx="2678901" cy="46807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7" name="Ellipse 6">
            <a:extLst>
              <a:ext uri="{FF2B5EF4-FFF2-40B4-BE49-F238E27FC236}">
                <a16:creationId xmlns:a16="http://schemas.microsoft.com/office/drawing/2014/main" id="{F1A7DF42-0874-489D-8626-E63549521F11}"/>
              </a:ext>
            </a:extLst>
          </p:cNvPr>
          <p:cNvSpPr/>
          <p:nvPr/>
        </p:nvSpPr>
        <p:spPr>
          <a:xfrm>
            <a:off x="838200" y="1035283"/>
            <a:ext cx="971746" cy="8955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X1</a:t>
            </a:r>
          </a:p>
        </p:txBody>
      </p:sp>
      <p:sp>
        <p:nvSpPr>
          <p:cNvPr id="8" name="Ellipse 7">
            <a:extLst>
              <a:ext uri="{FF2B5EF4-FFF2-40B4-BE49-F238E27FC236}">
                <a16:creationId xmlns:a16="http://schemas.microsoft.com/office/drawing/2014/main" id="{AFCC3AD3-C0F9-4AD9-AF25-DD8C38124BCF}"/>
              </a:ext>
            </a:extLst>
          </p:cNvPr>
          <p:cNvSpPr/>
          <p:nvPr/>
        </p:nvSpPr>
        <p:spPr>
          <a:xfrm>
            <a:off x="838200" y="1970385"/>
            <a:ext cx="971746" cy="8955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X2</a:t>
            </a:r>
          </a:p>
        </p:txBody>
      </p:sp>
      <p:sp>
        <p:nvSpPr>
          <p:cNvPr id="9" name="Ellipse 8">
            <a:extLst>
              <a:ext uri="{FF2B5EF4-FFF2-40B4-BE49-F238E27FC236}">
                <a16:creationId xmlns:a16="http://schemas.microsoft.com/office/drawing/2014/main" id="{BCC9C398-0B1C-46D6-89CF-F7A09623989B}"/>
              </a:ext>
            </a:extLst>
          </p:cNvPr>
          <p:cNvSpPr/>
          <p:nvPr/>
        </p:nvSpPr>
        <p:spPr>
          <a:xfrm>
            <a:off x="838200" y="2905487"/>
            <a:ext cx="971746" cy="8955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X3</a:t>
            </a:r>
          </a:p>
        </p:txBody>
      </p:sp>
      <p:sp>
        <p:nvSpPr>
          <p:cNvPr id="10" name="Ellipse 9">
            <a:extLst>
              <a:ext uri="{FF2B5EF4-FFF2-40B4-BE49-F238E27FC236}">
                <a16:creationId xmlns:a16="http://schemas.microsoft.com/office/drawing/2014/main" id="{1DD094BF-73CB-4116-BAF4-B6E5CFE5B67D}"/>
              </a:ext>
            </a:extLst>
          </p:cNvPr>
          <p:cNvSpPr/>
          <p:nvPr/>
        </p:nvSpPr>
        <p:spPr>
          <a:xfrm>
            <a:off x="838200" y="4163368"/>
            <a:ext cx="971746" cy="8955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a:t>
            </a:r>
          </a:p>
        </p:txBody>
      </p:sp>
      <p:sp>
        <p:nvSpPr>
          <p:cNvPr id="11" name="Ellipse 10">
            <a:extLst>
              <a:ext uri="{FF2B5EF4-FFF2-40B4-BE49-F238E27FC236}">
                <a16:creationId xmlns:a16="http://schemas.microsoft.com/office/drawing/2014/main" id="{4246726A-3BDD-4212-AB90-B062B807F1D6}"/>
              </a:ext>
            </a:extLst>
          </p:cNvPr>
          <p:cNvSpPr/>
          <p:nvPr/>
        </p:nvSpPr>
        <p:spPr>
          <a:xfrm>
            <a:off x="838200" y="5302578"/>
            <a:ext cx="971746" cy="8955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err="1"/>
              <a:t>Xn</a:t>
            </a:r>
            <a:endParaRPr lang="fr-FR"/>
          </a:p>
        </p:txBody>
      </p:sp>
      <p:sp>
        <p:nvSpPr>
          <p:cNvPr id="12" name="Ellipse 11">
            <a:extLst>
              <a:ext uri="{FF2B5EF4-FFF2-40B4-BE49-F238E27FC236}">
                <a16:creationId xmlns:a16="http://schemas.microsoft.com/office/drawing/2014/main" id="{CA3CB8AC-E22E-43EF-AB7B-5D4A86309DF6}"/>
              </a:ext>
            </a:extLst>
          </p:cNvPr>
          <p:cNvSpPr/>
          <p:nvPr/>
        </p:nvSpPr>
        <p:spPr>
          <a:xfrm>
            <a:off x="838200" y="100181"/>
            <a:ext cx="971746" cy="8955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Biais</a:t>
            </a:r>
          </a:p>
        </p:txBody>
      </p:sp>
      <mc:AlternateContent xmlns:mc="http://schemas.openxmlformats.org/markup-compatibility/2006">
        <mc:Choice xmlns:a14="http://schemas.microsoft.com/office/drawing/2010/main" Requires="a14">
          <p:sp>
            <p:nvSpPr>
              <p:cNvPr id="13" name="Ellipse 12">
                <a:extLst>
                  <a:ext uri="{FF2B5EF4-FFF2-40B4-BE49-F238E27FC236}">
                    <a16:creationId xmlns:a16="http://schemas.microsoft.com/office/drawing/2014/main" id="{25ACCCB8-88C9-421A-AD3A-055A3D91C460}"/>
                  </a:ext>
                </a:extLst>
              </p:cNvPr>
              <p:cNvSpPr/>
              <p:nvPr/>
            </p:nvSpPr>
            <p:spPr>
              <a:xfrm>
                <a:off x="4488846" y="548836"/>
                <a:ext cx="971746" cy="8955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fr-FR" b="0" i="1" smtClean="0">
                          <a:latin typeface="Cambria Math" panose="02040503050406030204" pitchFamily="18" charset="0"/>
                        </a:rPr>
                        <m:t>     </m:t>
                      </m:r>
                      <m:nary>
                        <m:naryPr>
                          <m:chr m:val="∑"/>
                          <m:subHide m:val="on"/>
                          <m:supHide m:val="on"/>
                          <m:ctrlPr>
                            <a:rPr lang="fr-FR" i="1" smtClean="0">
                              <a:latin typeface="Cambria Math" panose="02040503050406030204" pitchFamily="18" charset="0"/>
                            </a:rPr>
                          </m:ctrlPr>
                        </m:naryPr>
                        <m:sub/>
                        <m:sup/>
                        <m:e/>
                      </m:nary>
                    </m:oMath>
                  </m:oMathPara>
                </a14:m>
                <a:endParaRPr lang="fr-FR"/>
              </a:p>
            </p:txBody>
          </p:sp>
        </mc:Choice>
        <mc:Fallback>
          <p:sp>
            <p:nvSpPr>
              <p:cNvPr id="13" name="Ellipse 12">
                <a:extLst>
                  <a:ext uri="{FF2B5EF4-FFF2-40B4-BE49-F238E27FC236}">
                    <a16:creationId xmlns:a16="http://schemas.microsoft.com/office/drawing/2014/main" id="{25ACCCB8-88C9-421A-AD3A-055A3D91C460}"/>
                  </a:ext>
                </a:extLst>
              </p:cNvPr>
              <p:cNvSpPr>
                <a:spLocks noRot="1" noChangeAspect="1" noMove="1" noResize="1" noEditPoints="1" noAdjustHandles="1" noChangeArrowheads="1" noChangeShapeType="1" noTextEdit="1"/>
              </p:cNvSpPr>
              <p:nvPr/>
            </p:nvSpPr>
            <p:spPr>
              <a:xfrm>
                <a:off x="4488846" y="548836"/>
                <a:ext cx="971746" cy="895546"/>
              </a:xfrm>
              <a:prstGeom prst="ellipse">
                <a:avLst/>
              </a:prstGeom>
              <a:blipFill>
                <a:blip r:embed="rId2"/>
                <a:stretch>
                  <a:fillRect/>
                </a:stretch>
              </a:blipFill>
            </p:spPr>
            <p:txBody>
              <a:bodyPr/>
              <a:lstStyle/>
              <a:p>
                <a:r>
                  <a:rPr lang="en-US">
                    <a:noFill/>
                  </a:rPr>
                  <a:t> </a:t>
                </a:r>
              </a:p>
            </p:txBody>
          </p:sp>
        </mc:Fallback>
      </mc:AlternateContent>
      <p:cxnSp>
        <p:nvCxnSpPr>
          <p:cNvPr id="14" name="Connecteur droit avec flèche 13">
            <a:extLst>
              <a:ext uri="{FF2B5EF4-FFF2-40B4-BE49-F238E27FC236}">
                <a16:creationId xmlns:a16="http://schemas.microsoft.com/office/drawing/2014/main" id="{85B6154E-C166-44B3-A2AA-76650C52A415}"/>
              </a:ext>
            </a:extLst>
          </p:cNvPr>
          <p:cNvCxnSpPr>
            <a:stCxn id="12" idx="6"/>
            <a:endCxn id="13" idx="2"/>
          </p:cNvCxnSpPr>
          <p:nvPr/>
        </p:nvCxnSpPr>
        <p:spPr>
          <a:xfrm>
            <a:off x="1809946" y="547954"/>
            <a:ext cx="2678900" cy="448655"/>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15" name="Ellipse 14">
            <a:extLst>
              <a:ext uri="{FF2B5EF4-FFF2-40B4-BE49-F238E27FC236}">
                <a16:creationId xmlns:a16="http://schemas.microsoft.com/office/drawing/2014/main" id="{696190A5-690C-4525-99AB-DECC50920725}"/>
              </a:ext>
            </a:extLst>
          </p:cNvPr>
          <p:cNvSpPr/>
          <p:nvPr/>
        </p:nvSpPr>
        <p:spPr>
          <a:xfrm>
            <a:off x="2470666" y="1096081"/>
            <a:ext cx="678730" cy="50652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900"/>
              <a:t>*w1,1</a:t>
            </a:r>
          </a:p>
        </p:txBody>
      </p:sp>
      <p:cxnSp>
        <p:nvCxnSpPr>
          <p:cNvPr id="16" name="Connecteur droit avec flèche 15">
            <a:extLst>
              <a:ext uri="{FF2B5EF4-FFF2-40B4-BE49-F238E27FC236}">
                <a16:creationId xmlns:a16="http://schemas.microsoft.com/office/drawing/2014/main" id="{C3BF34EB-6246-4C0B-AD93-92F0DDE6CC76}"/>
              </a:ext>
            </a:extLst>
          </p:cNvPr>
          <p:cNvCxnSpPr>
            <a:cxnSpLocks/>
            <a:stCxn id="8" idx="6"/>
            <a:endCxn id="13" idx="2"/>
          </p:cNvCxnSpPr>
          <p:nvPr/>
        </p:nvCxnSpPr>
        <p:spPr>
          <a:xfrm flipV="1">
            <a:off x="1809946" y="996609"/>
            <a:ext cx="2678900" cy="1421549"/>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17" name="Ellipse 16">
            <a:extLst>
              <a:ext uri="{FF2B5EF4-FFF2-40B4-BE49-F238E27FC236}">
                <a16:creationId xmlns:a16="http://schemas.microsoft.com/office/drawing/2014/main" id="{C7C871AF-0518-4C83-86D1-6B96A89ACE77}"/>
              </a:ext>
            </a:extLst>
          </p:cNvPr>
          <p:cNvSpPr/>
          <p:nvPr/>
        </p:nvSpPr>
        <p:spPr>
          <a:xfrm>
            <a:off x="2262039" y="1775588"/>
            <a:ext cx="678730" cy="50652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900"/>
              <a:t>*w2,1</a:t>
            </a:r>
          </a:p>
        </p:txBody>
      </p:sp>
      <p:cxnSp>
        <p:nvCxnSpPr>
          <p:cNvPr id="18" name="Connecteur droit avec flèche 17">
            <a:extLst>
              <a:ext uri="{FF2B5EF4-FFF2-40B4-BE49-F238E27FC236}">
                <a16:creationId xmlns:a16="http://schemas.microsoft.com/office/drawing/2014/main" id="{318DF037-D886-4A12-9DE2-F4CBCE058120}"/>
              </a:ext>
            </a:extLst>
          </p:cNvPr>
          <p:cNvCxnSpPr>
            <a:cxnSpLocks/>
            <a:stCxn id="9" idx="6"/>
            <a:endCxn id="13" idx="2"/>
          </p:cNvCxnSpPr>
          <p:nvPr/>
        </p:nvCxnSpPr>
        <p:spPr>
          <a:xfrm flipV="1">
            <a:off x="1809946" y="996609"/>
            <a:ext cx="2678900" cy="2356651"/>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19" name="Ellipse 18">
            <a:extLst>
              <a:ext uri="{FF2B5EF4-FFF2-40B4-BE49-F238E27FC236}">
                <a16:creationId xmlns:a16="http://schemas.microsoft.com/office/drawing/2014/main" id="{F64FA5F0-D88E-491B-8997-E36CE2825260}"/>
              </a:ext>
            </a:extLst>
          </p:cNvPr>
          <p:cNvSpPr/>
          <p:nvPr/>
        </p:nvSpPr>
        <p:spPr>
          <a:xfrm>
            <a:off x="2131301" y="2475803"/>
            <a:ext cx="678730" cy="50652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900"/>
              <a:t>*w3,1</a:t>
            </a:r>
          </a:p>
        </p:txBody>
      </p:sp>
      <p:cxnSp>
        <p:nvCxnSpPr>
          <p:cNvPr id="20" name="Connecteur droit avec flèche 19">
            <a:extLst>
              <a:ext uri="{FF2B5EF4-FFF2-40B4-BE49-F238E27FC236}">
                <a16:creationId xmlns:a16="http://schemas.microsoft.com/office/drawing/2014/main" id="{5D75E0BB-8234-4BF7-8129-45FB30E96313}"/>
              </a:ext>
            </a:extLst>
          </p:cNvPr>
          <p:cNvCxnSpPr>
            <a:cxnSpLocks/>
            <a:stCxn id="11" idx="6"/>
            <a:endCxn id="13" idx="2"/>
          </p:cNvCxnSpPr>
          <p:nvPr/>
        </p:nvCxnSpPr>
        <p:spPr>
          <a:xfrm flipV="1">
            <a:off x="1809946" y="996609"/>
            <a:ext cx="2678900" cy="4753742"/>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21" name="Ellipse 20">
            <a:extLst>
              <a:ext uri="{FF2B5EF4-FFF2-40B4-BE49-F238E27FC236}">
                <a16:creationId xmlns:a16="http://schemas.microsoft.com/office/drawing/2014/main" id="{6EE2985A-C031-47CA-9D9E-39A434878911}"/>
              </a:ext>
            </a:extLst>
          </p:cNvPr>
          <p:cNvSpPr/>
          <p:nvPr/>
        </p:nvSpPr>
        <p:spPr>
          <a:xfrm>
            <a:off x="2360204" y="3959259"/>
            <a:ext cx="678730" cy="50652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900"/>
              <a:t>*wn,1</a:t>
            </a:r>
          </a:p>
        </p:txBody>
      </p:sp>
      <p:sp>
        <p:nvSpPr>
          <p:cNvPr id="22" name="Ellipse 21">
            <a:extLst>
              <a:ext uri="{FF2B5EF4-FFF2-40B4-BE49-F238E27FC236}">
                <a16:creationId xmlns:a16="http://schemas.microsoft.com/office/drawing/2014/main" id="{1F3010FF-B9D3-4543-951A-ACD690878C32}"/>
              </a:ext>
            </a:extLst>
          </p:cNvPr>
          <p:cNvSpPr/>
          <p:nvPr/>
        </p:nvSpPr>
        <p:spPr>
          <a:xfrm>
            <a:off x="5762941" y="389435"/>
            <a:ext cx="1959300" cy="81070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Activation()</a:t>
            </a:r>
          </a:p>
        </p:txBody>
      </p:sp>
      <p:cxnSp>
        <p:nvCxnSpPr>
          <p:cNvPr id="23" name="Connecteur droit avec flèche 22">
            <a:extLst>
              <a:ext uri="{FF2B5EF4-FFF2-40B4-BE49-F238E27FC236}">
                <a16:creationId xmlns:a16="http://schemas.microsoft.com/office/drawing/2014/main" id="{D580929F-76E9-4E94-A9EB-1ED1AA697C9B}"/>
              </a:ext>
            </a:extLst>
          </p:cNvPr>
          <p:cNvCxnSpPr>
            <a:cxnSpLocks/>
            <a:stCxn id="13" idx="6"/>
          </p:cNvCxnSpPr>
          <p:nvPr/>
        </p:nvCxnSpPr>
        <p:spPr>
          <a:xfrm>
            <a:off x="5460592" y="996609"/>
            <a:ext cx="2875174"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24" name="Rectangle 23">
            <a:extLst>
              <a:ext uri="{FF2B5EF4-FFF2-40B4-BE49-F238E27FC236}">
                <a16:creationId xmlns:a16="http://schemas.microsoft.com/office/drawing/2014/main" id="{7D000ED5-F164-4DB7-B817-D7EF6BF95FB3}"/>
              </a:ext>
            </a:extLst>
          </p:cNvPr>
          <p:cNvSpPr/>
          <p:nvPr/>
        </p:nvSpPr>
        <p:spPr>
          <a:xfrm>
            <a:off x="8335766" y="629930"/>
            <a:ext cx="2463539" cy="8107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H1</a:t>
            </a:r>
          </a:p>
        </p:txBody>
      </p:sp>
    </p:spTree>
    <p:extLst>
      <p:ext uri="{BB962C8B-B14F-4D97-AF65-F5344CB8AC3E}">
        <p14:creationId xmlns:p14="http://schemas.microsoft.com/office/powerpoint/2010/main" val="236568621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p:cNvSpPr txBox="1"/>
          <p:nvPr/>
        </p:nvSpPr>
        <p:spPr>
          <a:xfrm>
            <a:off x="3881423" y="357166"/>
            <a:ext cx="4291175" cy="369332"/>
          </a:xfrm>
          <a:prstGeom prst="rect">
            <a:avLst/>
          </a:prstGeom>
          <a:noFill/>
        </p:spPr>
        <p:txBody>
          <a:bodyPr wrap="none" rtlCol="0">
            <a:spAutoFit/>
          </a:bodyPr>
          <a:lstStyle/>
          <a:p>
            <a:r>
              <a:rPr lang="fr-FR"/>
              <a:t>Méthode de descente de gradient </a:t>
            </a:r>
            <a:r>
              <a:rPr lang="fr-FR" err="1"/>
              <a:t>RMSProp</a:t>
            </a:r>
            <a:endParaRPr lang="fr-FR"/>
          </a:p>
        </p:txBody>
      </p:sp>
      <p:pic>
        <p:nvPicPr>
          <p:cNvPr id="5" name="Image 4" descr="stochastic_method.png"/>
          <p:cNvPicPr>
            <a:picLocks noChangeAspect="1"/>
          </p:cNvPicPr>
          <p:nvPr/>
        </p:nvPicPr>
        <p:blipFill>
          <a:blip r:embed="rId2"/>
          <a:stretch>
            <a:fillRect/>
          </a:stretch>
        </p:blipFill>
        <p:spPr>
          <a:xfrm>
            <a:off x="2024034" y="809103"/>
            <a:ext cx="7929586" cy="4644997"/>
          </a:xfrm>
          <a:prstGeom prst="rect">
            <a:avLst/>
          </a:prstGeom>
        </p:spPr>
      </p:pic>
      <p:sp>
        <p:nvSpPr>
          <p:cNvPr id="13314"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fr-FR"/>
          </a:p>
        </p:txBody>
      </p:sp>
      <p:sp>
        <p:nvSpPr>
          <p:cNvPr id="15362"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fr-FR"/>
          </a:p>
        </p:txBody>
      </p:sp>
      <p:sp>
        <p:nvSpPr>
          <p:cNvPr id="16386"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fr-FR"/>
          </a:p>
        </p:txBody>
      </p:sp>
      <p:pic>
        <p:nvPicPr>
          <p:cNvPr id="16385" name="Picture 1"/>
          <p:cNvPicPr>
            <a:picLocks noChangeAspect="1" noChangeArrowheads="1"/>
          </p:cNvPicPr>
          <p:nvPr/>
        </p:nvPicPr>
        <p:blipFill>
          <a:blip r:embed="rId3">
            <a:clrChange>
              <a:clrFrom>
                <a:srgbClr val="FFFFFF"/>
              </a:clrFrom>
              <a:clrTo>
                <a:srgbClr val="FFFFFF">
                  <a:alpha val="0"/>
                </a:srgbClr>
              </a:clrTo>
            </a:clrChange>
          </a:blip>
          <a:srcRect/>
          <a:stretch>
            <a:fillRect/>
          </a:stretch>
        </p:blipFill>
        <p:spPr bwMode="auto">
          <a:xfrm>
            <a:off x="3381357" y="5500703"/>
            <a:ext cx="5470525" cy="1120775"/>
          </a:xfrm>
          <a:prstGeom prst="rect">
            <a:avLst/>
          </a:prstGeom>
          <a:noFill/>
        </p:spPr>
      </p:pic>
      <p:sp>
        <p:nvSpPr>
          <p:cNvPr id="8" name="Espace réservé de la date 7">
            <a:extLst>
              <a:ext uri="{FF2B5EF4-FFF2-40B4-BE49-F238E27FC236}">
                <a16:creationId xmlns:a16="http://schemas.microsoft.com/office/drawing/2014/main" id="{B17CF56B-E6E1-41A2-81C0-8475D4B7F8E7}"/>
              </a:ext>
            </a:extLst>
          </p:cNvPr>
          <p:cNvSpPr>
            <a:spLocks noGrp="1"/>
          </p:cNvSpPr>
          <p:nvPr>
            <p:ph type="dt" sz="half" idx="10"/>
          </p:nvPr>
        </p:nvSpPr>
        <p:spPr/>
        <p:txBody>
          <a:bodyPr/>
          <a:lstStyle/>
          <a:p>
            <a:r>
              <a:rPr lang="de-DE"/>
              <a:t>Le 29.11.2019</a:t>
            </a:r>
          </a:p>
        </p:txBody>
      </p:sp>
      <p:sp>
        <p:nvSpPr>
          <p:cNvPr id="9" name="Espace réservé du numéro de diapositive 8">
            <a:extLst>
              <a:ext uri="{FF2B5EF4-FFF2-40B4-BE49-F238E27FC236}">
                <a16:creationId xmlns:a16="http://schemas.microsoft.com/office/drawing/2014/main" id="{8DA43FD9-9842-49D1-A5F2-560BEE600055}"/>
              </a:ext>
            </a:extLst>
          </p:cNvPr>
          <p:cNvSpPr>
            <a:spLocks noGrp="1"/>
          </p:cNvSpPr>
          <p:nvPr>
            <p:ph type="sldNum" sz="quarter" idx="12"/>
          </p:nvPr>
        </p:nvSpPr>
        <p:spPr/>
        <p:txBody>
          <a:bodyPr/>
          <a:lstStyle/>
          <a:p>
            <a:fld id="{27C6CCC6-2BE5-4E42-96A4-D1E8E81A3D8E}" type="slidenum">
              <a:rPr lang="de-DE" smtClean="0"/>
              <a:t>30</a:t>
            </a:fld>
            <a:endParaRPr lang="de-DE"/>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p:cNvSpPr txBox="1"/>
          <p:nvPr/>
        </p:nvSpPr>
        <p:spPr>
          <a:xfrm>
            <a:off x="3881422" y="357166"/>
            <a:ext cx="5447966" cy="369332"/>
          </a:xfrm>
          <a:prstGeom prst="rect">
            <a:avLst/>
          </a:prstGeom>
          <a:noFill/>
        </p:spPr>
        <p:txBody>
          <a:bodyPr wrap="none" rtlCol="0">
            <a:spAutoFit/>
          </a:bodyPr>
          <a:lstStyle/>
          <a:p>
            <a:r>
              <a:rPr lang="fr-FR"/>
              <a:t>Limite et avantage de la descente de gradient </a:t>
            </a:r>
            <a:r>
              <a:rPr lang="fr-FR" err="1"/>
              <a:t>RMSProp</a:t>
            </a:r>
            <a:endParaRPr lang="fr-FR"/>
          </a:p>
        </p:txBody>
      </p:sp>
      <p:pic>
        <p:nvPicPr>
          <p:cNvPr id="5" name="Image 4" descr="stochastic_method.png"/>
          <p:cNvPicPr>
            <a:picLocks noChangeAspect="1"/>
          </p:cNvPicPr>
          <p:nvPr/>
        </p:nvPicPr>
        <p:blipFill>
          <a:blip r:embed="rId2"/>
          <a:stretch>
            <a:fillRect/>
          </a:stretch>
        </p:blipFill>
        <p:spPr>
          <a:xfrm>
            <a:off x="2292749" y="1071547"/>
            <a:ext cx="7535032" cy="4200041"/>
          </a:xfrm>
          <a:prstGeom prst="rect">
            <a:avLst/>
          </a:prstGeom>
        </p:spPr>
      </p:pic>
      <p:sp>
        <p:nvSpPr>
          <p:cNvPr id="13314"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fr-FR"/>
          </a:p>
        </p:txBody>
      </p:sp>
      <p:sp>
        <p:nvSpPr>
          <p:cNvPr id="6" name="ZoneTexte 5"/>
          <p:cNvSpPr txBox="1"/>
          <p:nvPr/>
        </p:nvSpPr>
        <p:spPr>
          <a:xfrm>
            <a:off x="2595538" y="5643579"/>
            <a:ext cx="7000924" cy="646331"/>
          </a:xfrm>
          <a:prstGeom prst="rect">
            <a:avLst/>
          </a:prstGeom>
          <a:noFill/>
        </p:spPr>
        <p:txBody>
          <a:bodyPr wrap="square" rtlCol="0">
            <a:spAutoFit/>
          </a:bodyPr>
          <a:lstStyle/>
          <a:p>
            <a:pPr>
              <a:buFontTx/>
              <a:buChar char="-"/>
            </a:pPr>
            <a:r>
              <a:rPr lang="fr-FR"/>
              <a:t> Trop sensible aux minimums locaux</a:t>
            </a:r>
          </a:p>
          <a:p>
            <a:r>
              <a:rPr lang="fr-FR"/>
              <a:t>- Ne réagit pas de manière disproportionnée aux grands gradients</a:t>
            </a:r>
          </a:p>
        </p:txBody>
      </p:sp>
      <p:sp>
        <p:nvSpPr>
          <p:cNvPr id="9" name="Espace réservé de la date 8">
            <a:extLst>
              <a:ext uri="{FF2B5EF4-FFF2-40B4-BE49-F238E27FC236}">
                <a16:creationId xmlns:a16="http://schemas.microsoft.com/office/drawing/2014/main" id="{00A9B5CC-8F1B-4361-B8F4-AC67282E34CB}"/>
              </a:ext>
            </a:extLst>
          </p:cNvPr>
          <p:cNvSpPr>
            <a:spLocks noGrp="1"/>
          </p:cNvSpPr>
          <p:nvPr>
            <p:ph type="dt" sz="half" idx="10"/>
          </p:nvPr>
        </p:nvSpPr>
        <p:spPr/>
        <p:txBody>
          <a:bodyPr/>
          <a:lstStyle/>
          <a:p>
            <a:r>
              <a:rPr lang="de-DE"/>
              <a:t>Le 29.11.2019</a:t>
            </a:r>
          </a:p>
        </p:txBody>
      </p:sp>
      <p:sp>
        <p:nvSpPr>
          <p:cNvPr id="10" name="Espace réservé du numéro de diapositive 9">
            <a:extLst>
              <a:ext uri="{FF2B5EF4-FFF2-40B4-BE49-F238E27FC236}">
                <a16:creationId xmlns:a16="http://schemas.microsoft.com/office/drawing/2014/main" id="{7DD64E3C-0D7F-4E14-A1DD-614EB044C12F}"/>
              </a:ext>
            </a:extLst>
          </p:cNvPr>
          <p:cNvSpPr>
            <a:spLocks noGrp="1"/>
          </p:cNvSpPr>
          <p:nvPr>
            <p:ph type="sldNum" sz="quarter" idx="12"/>
          </p:nvPr>
        </p:nvSpPr>
        <p:spPr/>
        <p:txBody>
          <a:bodyPr/>
          <a:lstStyle/>
          <a:p>
            <a:fld id="{27C6CCC6-2BE5-4E42-96A4-D1E8E81A3D8E}" type="slidenum">
              <a:rPr lang="de-DE" smtClean="0"/>
              <a:t>31</a:t>
            </a:fld>
            <a:endParaRPr lang="de-DE"/>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descr="stochastic_method.png"/>
          <p:cNvPicPr>
            <a:picLocks noChangeAspect="1"/>
          </p:cNvPicPr>
          <p:nvPr/>
        </p:nvPicPr>
        <p:blipFill>
          <a:blip r:embed="rId2"/>
          <a:stretch>
            <a:fillRect/>
          </a:stretch>
        </p:blipFill>
        <p:spPr>
          <a:xfrm>
            <a:off x="2238349" y="633464"/>
            <a:ext cx="7606401" cy="4581486"/>
          </a:xfrm>
          <a:prstGeom prst="rect">
            <a:avLst/>
          </a:prstGeom>
        </p:spPr>
      </p:pic>
      <p:sp>
        <p:nvSpPr>
          <p:cNvPr id="4" name="ZoneTexte 3"/>
          <p:cNvSpPr txBox="1"/>
          <p:nvPr/>
        </p:nvSpPr>
        <p:spPr>
          <a:xfrm>
            <a:off x="3881422" y="357166"/>
            <a:ext cx="4027000" cy="369332"/>
          </a:xfrm>
          <a:prstGeom prst="rect">
            <a:avLst/>
          </a:prstGeom>
          <a:noFill/>
        </p:spPr>
        <p:txBody>
          <a:bodyPr wrap="none" rtlCol="0">
            <a:spAutoFit/>
          </a:bodyPr>
          <a:lstStyle/>
          <a:p>
            <a:r>
              <a:rPr lang="fr-FR"/>
              <a:t>Méthode de descente de gradient ADAM</a:t>
            </a:r>
          </a:p>
        </p:txBody>
      </p:sp>
      <p:sp>
        <p:nvSpPr>
          <p:cNvPr id="13314"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fr-FR"/>
          </a:p>
        </p:txBody>
      </p:sp>
      <p:sp>
        <p:nvSpPr>
          <p:cNvPr id="15362"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fr-FR"/>
          </a:p>
        </p:txBody>
      </p:sp>
      <p:sp>
        <p:nvSpPr>
          <p:cNvPr id="16386"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fr-FR"/>
          </a:p>
        </p:txBody>
      </p:sp>
      <p:sp>
        <p:nvSpPr>
          <p:cNvPr id="1741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fr-FR"/>
          </a:p>
        </p:txBody>
      </p:sp>
      <p:pic>
        <p:nvPicPr>
          <p:cNvPr id="17409" name="Picture 1"/>
          <p:cNvPicPr>
            <a:picLocks noChangeAspect="1" noChangeArrowheads="1"/>
          </p:cNvPicPr>
          <p:nvPr/>
        </p:nvPicPr>
        <p:blipFill>
          <a:blip r:embed="rId3">
            <a:clrChange>
              <a:clrFrom>
                <a:srgbClr val="FFFFFF"/>
              </a:clrFrom>
              <a:clrTo>
                <a:srgbClr val="FFFFFF">
                  <a:alpha val="0"/>
                </a:srgbClr>
              </a:clrTo>
            </a:clrChange>
          </a:blip>
          <a:srcRect/>
          <a:stretch>
            <a:fillRect/>
          </a:stretch>
        </p:blipFill>
        <p:spPr bwMode="auto">
          <a:xfrm>
            <a:off x="3024166" y="5214950"/>
            <a:ext cx="5494338" cy="1417638"/>
          </a:xfrm>
          <a:prstGeom prst="rect">
            <a:avLst/>
          </a:prstGeom>
          <a:noFill/>
        </p:spPr>
      </p:pic>
      <p:sp>
        <p:nvSpPr>
          <p:cNvPr id="8" name="Espace réservé de la date 7">
            <a:extLst>
              <a:ext uri="{FF2B5EF4-FFF2-40B4-BE49-F238E27FC236}">
                <a16:creationId xmlns:a16="http://schemas.microsoft.com/office/drawing/2014/main" id="{AAC70DCC-72BD-410F-A8A4-DF765DBCF9A6}"/>
              </a:ext>
            </a:extLst>
          </p:cNvPr>
          <p:cNvSpPr>
            <a:spLocks noGrp="1"/>
          </p:cNvSpPr>
          <p:nvPr>
            <p:ph type="dt" sz="half" idx="10"/>
          </p:nvPr>
        </p:nvSpPr>
        <p:spPr/>
        <p:txBody>
          <a:bodyPr/>
          <a:lstStyle/>
          <a:p>
            <a:r>
              <a:rPr lang="de-DE"/>
              <a:t>Le 29.11.2019</a:t>
            </a:r>
          </a:p>
        </p:txBody>
      </p:sp>
      <p:sp>
        <p:nvSpPr>
          <p:cNvPr id="9" name="Espace réservé du numéro de diapositive 8">
            <a:extLst>
              <a:ext uri="{FF2B5EF4-FFF2-40B4-BE49-F238E27FC236}">
                <a16:creationId xmlns:a16="http://schemas.microsoft.com/office/drawing/2014/main" id="{151E9891-8223-46B0-8852-BB459A13093B}"/>
              </a:ext>
            </a:extLst>
          </p:cNvPr>
          <p:cNvSpPr>
            <a:spLocks noGrp="1"/>
          </p:cNvSpPr>
          <p:nvPr>
            <p:ph type="sldNum" sz="quarter" idx="12"/>
          </p:nvPr>
        </p:nvSpPr>
        <p:spPr/>
        <p:txBody>
          <a:bodyPr/>
          <a:lstStyle/>
          <a:p>
            <a:fld id="{27C6CCC6-2BE5-4E42-96A4-D1E8E81A3D8E}" type="slidenum">
              <a:rPr lang="de-DE" smtClean="0"/>
              <a:t>32</a:t>
            </a:fld>
            <a:endParaRPr lang="de-DE"/>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p:cNvSpPr txBox="1"/>
          <p:nvPr/>
        </p:nvSpPr>
        <p:spPr>
          <a:xfrm>
            <a:off x="3881423" y="357166"/>
            <a:ext cx="4331057" cy="369332"/>
          </a:xfrm>
          <a:prstGeom prst="rect">
            <a:avLst/>
          </a:prstGeom>
          <a:noFill/>
        </p:spPr>
        <p:txBody>
          <a:bodyPr wrap="none" rtlCol="0">
            <a:spAutoFit/>
          </a:bodyPr>
          <a:lstStyle/>
          <a:p>
            <a:r>
              <a:rPr lang="fr-FR"/>
              <a:t>Avantages de la descente de gradient ADAM</a:t>
            </a:r>
          </a:p>
        </p:txBody>
      </p:sp>
      <p:pic>
        <p:nvPicPr>
          <p:cNvPr id="5" name="Image 4" descr="stochastic_method.png"/>
          <p:cNvPicPr>
            <a:picLocks noChangeAspect="1"/>
          </p:cNvPicPr>
          <p:nvPr/>
        </p:nvPicPr>
        <p:blipFill>
          <a:blip r:embed="rId2"/>
          <a:stretch>
            <a:fillRect/>
          </a:stretch>
        </p:blipFill>
        <p:spPr>
          <a:xfrm>
            <a:off x="2979864" y="1071547"/>
            <a:ext cx="6160803" cy="4200041"/>
          </a:xfrm>
          <a:prstGeom prst="rect">
            <a:avLst/>
          </a:prstGeom>
        </p:spPr>
      </p:pic>
      <p:sp>
        <p:nvSpPr>
          <p:cNvPr id="13314"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fr-FR"/>
          </a:p>
        </p:txBody>
      </p:sp>
      <p:sp>
        <p:nvSpPr>
          <p:cNvPr id="6" name="ZoneTexte 5"/>
          <p:cNvSpPr txBox="1"/>
          <p:nvPr/>
        </p:nvSpPr>
        <p:spPr>
          <a:xfrm>
            <a:off x="2595538" y="5643579"/>
            <a:ext cx="6500858" cy="646331"/>
          </a:xfrm>
          <a:prstGeom prst="rect">
            <a:avLst/>
          </a:prstGeom>
          <a:noFill/>
        </p:spPr>
        <p:txBody>
          <a:bodyPr wrap="square" rtlCol="0">
            <a:spAutoFit/>
          </a:bodyPr>
          <a:lstStyle/>
          <a:p>
            <a:pPr>
              <a:buFontTx/>
              <a:buChar char="-"/>
            </a:pPr>
            <a:r>
              <a:rPr lang="fr-FR"/>
              <a:t> Moins de sensibilité aux minimums locaux</a:t>
            </a:r>
          </a:p>
          <a:p>
            <a:pPr>
              <a:buFontTx/>
              <a:buChar char="-"/>
            </a:pPr>
            <a:r>
              <a:rPr lang="fr-FR"/>
              <a:t> Beaucoup plus stable que la méthode newtonienne</a:t>
            </a:r>
          </a:p>
        </p:txBody>
      </p:sp>
      <p:sp>
        <p:nvSpPr>
          <p:cNvPr id="9" name="Espace réservé de la date 8">
            <a:extLst>
              <a:ext uri="{FF2B5EF4-FFF2-40B4-BE49-F238E27FC236}">
                <a16:creationId xmlns:a16="http://schemas.microsoft.com/office/drawing/2014/main" id="{2C3B2BB5-8358-4DE8-BD2E-25F127B9E667}"/>
              </a:ext>
            </a:extLst>
          </p:cNvPr>
          <p:cNvSpPr>
            <a:spLocks noGrp="1"/>
          </p:cNvSpPr>
          <p:nvPr>
            <p:ph type="dt" sz="half" idx="10"/>
          </p:nvPr>
        </p:nvSpPr>
        <p:spPr/>
        <p:txBody>
          <a:bodyPr/>
          <a:lstStyle/>
          <a:p>
            <a:r>
              <a:rPr lang="de-DE"/>
              <a:t>Le 29.11.2019</a:t>
            </a:r>
          </a:p>
        </p:txBody>
      </p:sp>
      <p:sp>
        <p:nvSpPr>
          <p:cNvPr id="10" name="Espace réservé du numéro de diapositive 9">
            <a:extLst>
              <a:ext uri="{FF2B5EF4-FFF2-40B4-BE49-F238E27FC236}">
                <a16:creationId xmlns:a16="http://schemas.microsoft.com/office/drawing/2014/main" id="{A0CFAF7A-A0E8-4DCE-81A4-D4A066D8CE83}"/>
              </a:ext>
            </a:extLst>
          </p:cNvPr>
          <p:cNvSpPr>
            <a:spLocks noGrp="1"/>
          </p:cNvSpPr>
          <p:nvPr>
            <p:ph type="sldNum" sz="quarter" idx="12"/>
          </p:nvPr>
        </p:nvSpPr>
        <p:spPr/>
        <p:txBody>
          <a:bodyPr/>
          <a:lstStyle/>
          <a:p>
            <a:fld id="{27C6CCC6-2BE5-4E42-96A4-D1E8E81A3D8E}" type="slidenum">
              <a:rPr lang="de-DE" smtClean="0"/>
              <a:t>33</a:t>
            </a:fld>
            <a:endParaRPr lang="de-DE"/>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descr="All_method.png"/>
          <p:cNvPicPr>
            <a:picLocks noChangeAspect="1"/>
          </p:cNvPicPr>
          <p:nvPr/>
        </p:nvPicPr>
        <p:blipFill>
          <a:blip r:embed="rId2"/>
          <a:stretch>
            <a:fillRect/>
          </a:stretch>
        </p:blipFill>
        <p:spPr>
          <a:xfrm>
            <a:off x="1738282" y="941042"/>
            <a:ext cx="8715404" cy="5274040"/>
          </a:xfrm>
          <a:prstGeom prst="rect">
            <a:avLst/>
          </a:prstGeom>
        </p:spPr>
      </p:pic>
      <p:sp>
        <p:nvSpPr>
          <p:cNvPr id="5" name="Titre 4"/>
          <p:cNvSpPr>
            <a:spLocks noGrp="1"/>
          </p:cNvSpPr>
          <p:nvPr>
            <p:ph type="title"/>
          </p:nvPr>
        </p:nvSpPr>
        <p:spPr>
          <a:xfrm>
            <a:off x="1981200" y="274638"/>
            <a:ext cx="8229600" cy="868346"/>
          </a:xfrm>
        </p:spPr>
        <p:txBody>
          <a:bodyPr>
            <a:normAutofit/>
          </a:bodyPr>
          <a:lstStyle/>
          <a:p>
            <a:r>
              <a:rPr lang="fr-FR" sz="1800"/>
              <a:t>Comparatif des méthodes</a:t>
            </a:r>
          </a:p>
        </p:txBody>
      </p:sp>
      <p:sp>
        <p:nvSpPr>
          <p:cNvPr id="8" name="Espace réservé de la date 7">
            <a:extLst>
              <a:ext uri="{FF2B5EF4-FFF2-40B4-BE49-F238E27FC236}">
                <a16:creationId xmlns:a16="http://schemas.microsoft.com/office/drawing/2014/main" id="{305EB7A9-CDB9-4A17-8678-99D70BDD16AB}"/>
              </a:ext>
            </a:extLst>
          </p:cNvPr>
          <p:cNvSpPr>
            <a:spLocks noGrp="1"/>
          </p:cNvSpPr>
          <p:nvPr>
            <p:ph type="dt" sz="half" idx="10"/>
          </p:nvPr>
        </p:nvSpPr>
        <p:spPr/>
        <p:txBody>
          <a:bodyPr/>
          <a:lstStyle/>
          <a:p>
            <a:r>
              <a:rPr lang="de-DE"/>
              <a:t>Le 29.11.2019</a:t>
            </a:r>
          </a:p>
        </p:txBody>
      </p:sp>
      <p:sp>
        <p:nvSpPr>
          <p:cNvPr id="9" name="Espace réservé du numéro de diapositive 8">
            <a:extLst>
              <a:ext uri="{FF2B5EF4-FFF2-40B4-BE49-F238E27FC236}">
                <a16:creationId xmlns:a16="http://schemas.microsoft.com/office/drawing/2014/main" id="{378B7D1C-35A3-4C9F-A6D4-6E5DEEEED47B}"/>
              </a:ext>
            </a:extLst>
          </p:cNvPr>
          <p:cNvSpPr>
            <a:spLocks noGrp="1"/>
          </p:cNvSpPr>
          <p:nvPr>
            <p:ph type="sldNum" sz="quarter" idx="12"/>
          </p:nvPr>
        </p:nvSpPr>
        <p:spPr/>
        <p:txBody>
          <a:bodyPr/>
          <a:lstStyle/>
          <a:p>
            <a:fld id="{27C6CCC6-2BE5-4E42-96A4-D1E8E81A3D8E}" type="slidenum">
              <a:rPr lang="de-DE" smtClean="0"/>
              <a:t>34</a:t>
            </a:fld>
            <a:endParaRPr lang="de-DE"/>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descr="Une image contenant capture d’écran&#10;&#10;Description générée automatiquement">
            <a:extLst>
              <a:ext uri="{FF2B5EF4-FFF2-40B4-BE49-F238E27FC236}">
                <a16:creationId xmlns:a16="http://schemas.microsoft.com/office/drawing/2014/main" id="{5DC5EA3A-5742-4D7E-A9B3-F1D717BB2758}"/>
              </a:ext>
            </a:extLst>
          </p:cNvPr>
          <p:cNvPicPr>
            <a:picLocks noChangeAspect="1"/>
          </p:cNvPicPr>
          <p:nvPr/>
        </p:nvPicPr>
        <p:blipFill rotWithShape="1">
          <a:blip r:embed="rId2">
            <a:extLst>
              <a:ext uri="{28A0092B-C50C-407E-A947-70E740481C1C}">
                <a14:useLocalDpi xmlns:a14="http://schemas.microsoft.com/office/drawing/2010/main" val="0"/>
              </a:ext>
            </a:extLst>
          </a:blip>
          <a:srcRect l="7657" t="10093" r="7488" b="7609"/>
          <a:stretch/>
        </p:blipFill>
        <p:spPr>
          <a:xfrm>
            <a:off x="1454135" y="0"/>
            <a:ext cx="9134874" cy="6858000"/>
          </a:xfrm>
          <a:prstGeom prst="rect">
            <a:avLst/>
          </a:prstGeom>
        </p:spPr>
      </p:pic>
      <p:sp>
        <p:nvSpPr>
          <p:cNvPr id="6" name="Rectangle 5">
            <a:extLst>
              <a:ext uri="{FF2B5EF4-FFF2-40B4-BE49-F238E27FC236}">
                <a16:creationId xmlns:a16="http://schemas.microsoft.com/office/drawing/2014/main" id="{455A79E1-1692-4EFC-B618-ECC1509E460C}"/>
              </a:ext>
            </a:extLst>
          </p:cNvPr>
          <p:cNvSpPr/>
          <p:nvPr/>
        </p:nvSpPr>
        <p:spPr>
          <a:xfrm>
            <a:off x="1784498" y="3670662"/>
            <a:ext cx="8474148" cy="118872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Espace réservé de la date 7">
            <a:extLst>
              <a:ext uri="{FF2B5EF4-FFF2-40B4-BE49-F238E27FC236}">
                <a16:creationId xmlns:a16="http://schemas.microsoft.com/office/drawing/2014/main" id="{A98F3D0C-3ADD-41AC-97F9-B68808CFAF91}"/>
              </a:ext>
            </a:extLst>
          </p:cNvPr>
          <p:cNvSpPr>
            <a:spLocks noGrp="1"/>
          </p:cNvSpPr>
          <p:nvPr>
            <p:ph type="dt" sz="half" idx="10"/>
          </p:nvPr>
        </p:nvSpPr>
        <p:spPr/>
        <p:txBody>
          <a:bodyPr/>
          <a:lstStyle/>
          <a:p>
            <a:r>
              <a:rPr lang="de-DE"/>
              <a:t>Le 29.11.2019</a:t>
            </a:r>
          </a:p>
        </p:txBody>
      </p:sp>
      <p:sp>
        <p:nvSpPr>
          <p:cNvPr id="9" name="Espace réservé du numéro de diapositive 8">
            <a:extLst>
              <a:ext uri="{FF2B5EF4-FFF2-40B4-BE49-F238E27FC236}">
                <a16:creationId xmlns:a16="http://schemas.microsoft.com/office/drawing/2014/main" id="{2557F06E-C328-42FE-A5D0-D988C000A11F}"/>
              </a:ext>
            </a:extLst>
          </p:cNvPr>
          <p:cNvSpPr>
            <a:spLocks noGrp="1"/>
          </p:cNvSpPr>
          <p:nvPr>
            <p:ph type="sldNum" sz="quarter" idx="12"/>
          </p:nvPr>
        </p:nvSpPr>
        <p:spPr/>
        <p:txBody>
          <a:bodyPr/>
          <a:lstStyle/>
          <a:p>
            <a:fld id="{27C6CCC6-2BE5-4E42-96A4-D1E8E81A3D8E}" type="slidenum">
              <a:rPr lang="de-DE" smtClean="0"/>
              <a:t>35</a:t>
            </a:fld>
            <a:endParaRPr lang="de-DE"/>
          </a:p>
        </p:txBody>
      </p:sp>
    </p:spTree>
    <p:extLst>
      <p:ext uri="{BB962C8B-B14F-4D97-AF65-F5344CB8AC3E}">
        <p14:creationId xmlns:p14="http://schemas.microsoft.com/office/powerpoint/2010/main" val="112367396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Graphique 7">
            <a:extLst>
              <a:ext uri="{FF2B5EF4-FFF2-40B4-BE49-F238E27FC236}">
                <a16:creationId xmlns:a16="http://schemas.microsoft.com/office/drawing/2014/main" id="{D287156D-E9D6-4ED7-99CE-94F24C8D428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789873" y="645544"/>
            <a:ext cx="8407877" cy="5581288"/>
          </a:xfrm>
          <a:prstGeom prst="rect">
            <a:avLst/>
          </a:prstGeom>
        </p:spPr>
      </p:pic>
      <p:sp>
        <p:nvSpPr>
          <p:cNvPr id="2" name="Titre 1">
            <a:extLst>
              <a:ext uri="{FF2B5EF4-FFF2-40B4-BE49-F238E27FC236}">
                <a16:creationId xmlns:a16="http://schemas.microsoft.com/office/drawing/2014/main" id="{1B12E59F-1ED9-4FBB-9DEF-0D783BEABA6C}"/>
              </a:ext>
            </a:extLst>
          </p:cNvPr>
          <p:cNvSpPr>
            <a:spLocks noGrp="1"/>
          </p:cNvSpPr>
          <p:nvPr>
            <p:ph type="title"/>
          </p:nvPr>
        </p:nvSpPr>
        <p:spPr>
          <a:xfrm>
            <a:off x="648929" y="643644"/>
            <a:ext cx="3667039" cy="1662225"/>
          </a:xfrm>
        </p:spPr>
        <p:txBody>
          <a:bodyPr>
            <a:normAutofit/>
          </a:bodyPr>
          <a:lstStyle/>
          <a:p>
            <a:pPr algn="ctr"/>
            <a:r>
              <a:rPr lang="fr-FR" sz="4000" b="1">
                <a:solidFill>
                  <a:srgbClr val="FF0000"/>
                </a:solidFill>
                <a:ea typeface="+mj-lt"/>
                <a:cs typeface="+mj-lt"/>
              </a:rPr>
              <a:t>Méthode stochastique</a:t>
            </a:r>
            <a:endParaRPr lang="fr-FR" sz="4000" b="1">
              <a:solidFill>
                <a:srgbClr val="FF0000"/>
              </a:solidFill>
            </a:endParaRPr>
          </a:p>
        </p:txBody>
      </p:sp>
      <p:sp>
        <p:nvSpPr>
          <p:cNvPr id="3" name="Espace réservé du contenu 2">
            <a:extLst>
              <a:ext uri="{FF2B5EF4-FFF2-40B4-BE49-F238E27FC236}">
                <a16:creationId xmlns:a16="http://schemas.microsoft.com/office/drawing/2014/main" id="{CBE6F8E9-E46A-4A39-9424-BF3FF33B6C13}"/>
              </a:ext>
            </a:extLst>
          </p:cNvPr>
          <p:cNvSpPr>
            <a:spLocks noGrp="1"/>
          </p:cNvSpPr>
          <p:nvPr>
            <p:ph idx="1"/>
          </p:nvPr>
        </p:nvSpPr>
        <p:spPr>
          <a:xfrm>
            <a:off x="648930" y="2438400"/>
            <a:ext cx="3508887" cy="3785419"/>
          </a:xfrm>
        </p:spPr>
        <p:txBody>
          <a:bodyPr vert="horz" lIns="91440" tIns="45720" rIns="91440" bIns="45720" rtlCol="0" anchor="t">
            <a:noAutofit/>
          </a:bodyPr>
          <a:lstStyle/>
          <a:p>
            <a:pPr marL="342900" indent="-342900"/>
            <a:r>
              <a:rPr lang="fr-FR" sz="2400">
                <a:cs typeface="Calibri"/>
              </a:rPr>
              <a:t>Mettre à jour les paramètres avec l'erreur calculée sur chaque exemple.</a:t>
            </a:r>
          </a:p>
          <a:p>
            <a:pPr marL="342900" indent="-342900"/>
            <a:r>
              <a:rPr lang="fr-FR" sz="2400">
                <a:cs typeface="Calibri"/>
              </a:rPr>
              <a:t>Instabilité grave au gradient.</a:t>
            </a:r>
            <a:endParaRPr lang="fr-FR">
              <a:cs typeface="Calibri"/>
            </a:endParaRPr>
          </a:p>
          <a:p>
            <a:pPr marL="342900" indent="-342900"/>
            <a:r>
              <a:rPr lang="fr-FR" sz="2400">
                <a:cs typeface="Calibri"/>
              </a:rPr>
              <a:t>Bruit utile pour ne pas rester bloquer en minimum local.</a:t>
            </a:r>
          </a:p>
        </p:txBody>
      </p:sp>
      <p:sp>
        <p:nvSpPr>
          <p:cNvPr id="4" name="Espace réservé de la date 3">
            <a:extLst>
              <a:ext uri="{FF2B5EF4-FFF2-40B4-BE49-F238E27FC236}">
                <a16:creationId xmlns:a16="http://schemas.microsoft.com/office/drawing/2014/main" id="{F47EC6A7-299C-49B1-A70D-3BDD11FE26FF}"/>
              </a:ext>
            </a:extLst>
          </p:cNvPr>
          <p:cNvSpPr>
            <a:spLocks noGrp="1"/>
          </p:cNvSpPr>
          <p:nvPr>
            <p:ph type="dt" sz="half" idx="10"/>
          </p:nvPr>
        </p:nvSpPr>
        <p:spPr>
          <a:xfrm>
            <a:off x="838200" y="6356350"/>
            <a:ext cx="2743200" cy="365125"/>
          </a:xfrm>
        </p:spPr>
        <p:txBody>
          <a:bodyPr>
            <a:normAutofit/>
          </a:bodyPr>
          <a:lstStyle/>
          <a:p>
            <a:pPr>
              <a:spcAft>
                <a:spcPts val="600"/>
              </a:spcAft>
            </a:pPr>
            <a:r>
              <a:rPr lang="de-DE"/>
              <a:t>Le 29.11.2019</a:t>
            </a:r>
          </a:p>
        </p:txBody>
      </p:sp>
      <p:sp>
        <p:nvSpPr>
          <p:cNvPr id="5" name="Espace réservé du numéro de diapositive 4">
            <a:extLst>
              <a:ext uri="{FF2B5EF4-FFF2-40B4-BE49-F238E27FC236}">
                <a16:creationId xmlns:a16="http://schemas.microsoft.com/office/drawing/2014/main" id="{7A09C40E-505F-4B18-99B2-74B6FB179FB8}"/>
              </a:ext>
            </a:extLst>
          </p:cNvPr>
          <p:cNvSpPr>
            <a:spLocks noGrp="1"/>
          </p:cNvSpPr>
          <p:nvPr>
            <p:ph type="sldNum" sz="quarter" idx="12"/>
          </p:nvPr>
        </p:nvSpPr>
        <p:spPr>
          <a:xfrm>
            <a:off x="8610600" y="6356350"/>
            <a:ext cx="2743200" cy="365125"/>
          </a:xfrm>
        </p:spPr>
        <p:txBody>
          <a:bodyPr>
            <a:normAutofit/>
          </a:bodyPr>
          <a:lstStyle/>
          <a:p>
            <a:pPr>
              <a:spcAft>
                <a:spcPts val="600"/>
              </a:spcAft>
            </a:pPr>
            <a:fld id="{27C6CCC6-2BE5-4E42-96A4-D1E8E81A3D8E}" type="slidenum">
              <a:rPr lang="de-DE" smtClean="0"/>
              <a:pPr>
                <a:spcAft>
                  <a:spcPts val="600"/>
                </a:spcAft>
              </a:pPr>
              <a:t>36</a:t>
            </a:fld>
            <a:endParaRPr lang="de-DE"/>
          </a:p>
        </p:txBody>
      </p:sp>
    </p:spTree>
    <p:extLst>
      <p:ext uri="{BB962C8B-B14F-4D97-AF65-F5344CB8AC3E}">
        <p14:creationId xmlns:p14="http://schemas.microsoft.com/office/powerpoint/2010/main" val="399766014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Graphique 6">
            <a:extLst>
              <a:ext uri="{FF2B5EF4-FFF2-40B4-BE49-F238E27FC236}">
                <a16:creationId xmlns:a16="http://schemas.microsoft.com/office/drawing/2014/main" id="{99DC1C40-5A28-4DDA-A73D-D5FE3285E1E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861760" y="688676"/>
            <a:ext cx="8335990" cy="5610044"/>
          </a:xfrm>
          <a:prstGeom prst="rect">
            <a:avLst/>
          </a:prstGeom>
        </p:spPr>
      </p:pic>
      <p:sp>
        <p:nvSpPr>
          <p:cNvPr id="2" name="Titre 1">
            <a:extLst>
              <a:ext uri="{FF2B5EF4-FFF2-40B4-BE49-F238E27FC236}">
                <a16:creationId xmlns:a16="http://schemas.microsoft.com/office/drawing/2014/main" id="{C97BBD03-68AD-4637-971D-33260567B6B9}"/>
              </a:ext>
            </a:extLst>
          </p:cNvPr>
          <p:cNvSpPr>
            <a:spLocks noGrp="1"/>
          </p:cNvSpPr>
          <p:nvPr>
            <p:ph type="title"/>
          </p:nvPr>
        </p:nvSpPr>
        <p:spPr>
          <a:xfrm>
            <a:off x="648929" y="629266"/>
            <a:ext cx="3667039" cy="1676603"/>
          </a:xfrm>
        </p:spPr>
        <p:txBody>
          <a:bodyPr>
            <a:normAutofit/>
          </a:bodyPr>
          <a:lstStyle/>
          <a:p>
            <a:pPr algn="ctr"/>
            <a:r>
              <a:rPr lang="fr-FR" sz="4000" b="1">
                <a:solidFill>
                  <a:srgbClr val="FF0000"/>
                </a:solidFill>
                <a:cs typeface="Calibri Light"/>
              </a:rPr>
              <a:t>Méthode de batch</a:t>
            </a:r>
          </a:p>
        </p:txBody>
      </p:sp>
      <p:sp>
        <p:nvSpPr>
          <p:cNvPr id="4" name="Espace réservé de la date 3">
            <a:extLst>
              <a:ext uri="{FF2B5EF4-FFF2-40B4-BE49-F238E27FC236}">
                <a16:creationId xmlns:a16="http://schemas.microsoft.com/office/drawing/2014/main" id="{74C2E67B-765B-4AEA-B1CF-54900187E234}"/>
              </a:ext>
            </a:extLst>
          </p:cNvPr>
          <p:cNvSpPr>
            <a:spLocks noGrp="1"/>
          </p:cNvSpPr>
          <p:nvPr>
            <p:ph type="dt" sz="half" idx="10"/>
          </p:nvPr>
        </p:nvSpPr>
        <p:spPr>
          <a:xfrm>
            <a:off x="838200" y="6356350"/>
            <a:ext cx="2743200" cy="365125"/>
          </a:xfrm>
        </p:spPr>
        <p:txBody>
          <a:bodyPr>
            <a:normAutofit/>
          </a:bodyPr>
          <a:lstStyle/>
          <a:p>
            <a:pPr>
              <a:spcAft>
                <a:spcPts val="600"/>
              </a:spcAft>
            </a:pPr>
            <a:r>
              <a:rPr lang="de-DE"/>
              <a:t>Le 29.11.2019</a:t>
            </a:r>
          </a:p>
        </p:txBody>
      </p:sp>
      <p:sp>
        <p:nvSpPr>
          <p:cNvPr id="5" name="Espace réservé du numéro de diapositive 4">
            <a:extLst>
              <a:ext uri="{FF2B5EF4-FFF2-40B4-BE49-F238E27FC236}">
                <a16:creationId xmlns:a16="http://schemas.microsoft.com/office/drawing/2014/main" id="{1FB61487-E20C-4D75-800D-162FFF5ABA9C}"/>
              </a:ext>
            </a:extLst>
          </p:cNvPr>
          <p:cNvSpPr>
            <a:spLocks noGrp="1"/>
          </p:cNvSpPr>
          <p:nvPr>
            <p:ph type="sldNum" sz="quarter" idx="12"/>
          </p:nvPr>
        </p:nvSpPr>
        <p:spPr>
          <a:xfrm>
            <a:off x="8610600" y="6356350"/>
            <a:ext cx="2743200" cy="365125"/>
          </a:xfrm>
        </p:spPr>
        <p:txBody>
          <a:bodyPr>
            <a:normAutofit/>
          </a:bodyPr>
          <a:lstStyle/>
          <a:p>
            <a:pPr>
              <a:spcAft>
                <a:spcPts val="600"/>
              </a:spcAft>
            </a:pPr>
            <a:fld id="{27C6CCC6-2BE5-4E42-96A4-D1E8E81A3D8E}" type="slidenum">
              <a:rPr lang="de-DE" smtClean="0"/>
              <a:pPr>
                <a:spcAft>
                  <a:spcPts val="600"/>
                </a:spcAft>
              </a:pPr>
              <a:t>37</a:t>
            </a:fld>
            <a:endParaRPr lang="de-DE"/>
          </a:p>
        </p:txBody>
      </p:sp>
      <p:sp>
        <p:nvSpPr>
          <p:cNvPr id="12" name="Espace réservé du contenu 2">
            <a:extLst>
              <a:ext uri="{FF2B5EF4-FFF2-40B4-BE49-F238E27FC236}">
                <a16:creationId xmlns:a16="http://schemas.microsoft.com/office/drawing/2014/main" id="{7F726AB2-900B-4119-A26A-BD2C5BA7ED42}"/>
              </a:ext>
            </a:extLst>
          </p:cNvPr>
          <p:cNvSpPr>
            <a:spLocks noGrp="1"/>
          </p:cNvSpPr>
          <p:nvPr>
            <p:ph idx="1"/>
          </p:nvPr>
        </p:nvSpPr>
        <p:spPr>
          <a:xfrm>
            <a:off x="648929" y="2237116"/>
            <a:ext cx="3595150" cy="3771042"/>
          </a:xfrm>
        </p:spPr>
        <p:txBody>
          <a:bodyPr vert="horz" lIns="91440" tIns="45720" rIns="91440" bIns="45720" rtlCol="0" anchor="t">
            <a:noAutofit/>
          </a:bodyPr>
          <a:lstStyle/>
          <a:p>
            <a:pPr marL="342900" indent="-342900"/>
            <a:r>
              <a:rPr lang="fr-FR" sz="2400">
                <a:cs typeface="Calibri"/>
              </a:rPr>
              <a:t>Mettre à jour les paramètres avec l'erreur moyenne calculée sur l'ensemble des données.</a:t>
            </a:r>
          </a:p>
          <a:p>
            <a:pPr marL="342900" indent="-342900"/>
            <a:r>
              <a:rPr lang="fr-FR" sz="2400">
                <a:cs typeface="Calibri"/>
              </a:rPr>
              <a:t>Coûteuse en termes de calcul.</a:t>
            </a:r>
          </a:p>
          <a:p>
            <a:pPr marL="342900" indent="-342900"/>
            <a:r>
              <a:rPr lang="fr-FR" sz="2400">
                <a:cs typeface="Calibri"/>
              </a:rPr>
              <a:t>Saturation de la fonction de coût.</a:t>
            </a:r>
          </a:p>
          <a:p>
            <a:pPr marL="342900" indent="-342900"/>
            <a:r>
              <a:rPr lang="fr-FR" sz="2400">
                <a:cs typeface="Calibri"/>
              </a:rPr>
              <a:t>Se bloque en minimums locaux parfois</a:t>
            </a:r>
          </a:p>
        </p:txBody>
      </p:sp>
    </p:spTree>
    <p:extLst>
      <p:ext uri="{BB962C8B-B14F-4D97-AF65-F5344CB8AC3E}">
        <p14:creationId xmlns:p14="http://schemas.microsoft.com/office/powerpoint/2010/main" val="386746835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Graphique 38">
            <a:extLst>
              <a:ext uri="{FF2B5EF4-FFF2-40B4-BE49-F238E27FC236}">
                <a16:creationId xmlns:a16="http://schemas.microsoft.com/office/drawing/2014/main" id="{26DE6EFC-E952-45EE-B37C-59D4FB312D0E}"/>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tretch>
            <a:fillRect/>
          </a:stretch>
        </p:blipFill>
        <p:spPr>
          <a:xfrm>
            <a:off x="3740989" y="706004"/>
            <a:ext cx="8318739" cy="5555411"/>
          </a:xfrm>
        </p:spPr>
      </p:pic>
      <p:sp>
        <p:nvSpPr>
          <p:cNvPr id="4" name="Espace réservé de la date 3">
            <a:extLst>
              <a:ext uri="{FF2B5EF4-FFF2-40B4-BE49-F238E27FC236}">
                <a16:creationId xmlns:a16="http://schemas.microsoft.com/office/drawing/2014/main" id="{0D895B10-0BD3-4301-AB79-818A6CCD16F9}"/>
              </a:ext>
            </a:extLst>
          </p:cNvPr>
          <p:cNvSpPr>
            <a:spLocks noGrp="1"/>
          </p:cNvSpPr>
          <p:nvPr>
            <p:ph type="dt" sz="half" idx="10"/>
          </p:nvPr>
        </p:nvSpPr>
        <p:spPr/>
        <p:txBody>
          <a:bodyPr/>
          <a:lstStyle/>
          <a:p>
            <a:r>
              <a:rPr lang="de-DE"/>
              <a:t>Le 29.11.2019</a:t>
            </a:r>
          </a:p>
        </p:txBody>
      </p:sp>
      <p:sp>
        <p:nvSpPr>
          <p:cNvPr id="5" name="Espace réservé du numéro de diapositive 4">
            <a:extLst>
              <a:ext uri="{FF2B5EF4-FFF2-40B4-BE49-F238E27FC236}">
                <a16:creationId xmlns:a16="http://schemas.microsoft.com/office/drawing/2014/main" id="{6CDD9599-A7D6-444B-8EC9-68CBE858BEFA}"/>
              </a:ext>
            </a:extLst>
          </p:cNvPr>
          <p:cNvSpPr>
            <a:spLocks noGrp="1"/>
          </p:cNvSpPr>
          <p:nvPr>
            <p:ph type="sldNum" sz="quarter" idx="12"/>
          </p:nvPr>
        </p:nvSpPr>
        <p:spPr/>
        <p:txBody>
          <a:bodyPr/>
          <a:lstStyle/>
          <a:p>
            <a:fld id="{27C6CCC6-2BE5-4E42-96A4-D1E8E81A3D8E}" type="slidenum">
              <a:rPr lang="de-DE" smtClean="0"/>
              <a:t>38</a:t>
            </a:fld>
            <a:endParaRPr lang="de-DE"/>
          </a:p>
        </p:txBody>
      </p:sp>
      <p:sp>
        <p:nvSpPr>
          <p:cNvPr id="3" name="Titre 1">
            <a:extLst>
              <a:ext uri="{FF2B5EF4-FFF2-40B4-BE49-F238E27FC236}">
                <a16:creationId xmlns:a16="http://schemas.microsoft.com/office/drawing/2014/main" id="{6BA86622-6E5D-47AA-98DB-612CDFC81594}"/>
              </a:ext>
            </a:extLst>
          </p:cNvPr>
          <p:cNvSpPr txBox="1">
            <a:spLocks/>
          </p:cNvSpPr>
          <p:nvPr/>
        </p:nvSpPr>
        <p:spPr>
          <a:xfrm>
            <a:off x="648928" y="629266"/>
            <a:ext cx="3667039" cy="167660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sz="4000" b="1">
                <a:solidFill>
                  <a:srgbClr val="FF0000"/>
                </a:solidFill>
                <a:cs typeface="Calibri Light"/>
              </a:rPr>
              <a:t>Méthode des mini-batch</a:t>
            </a:r>
            <a:endParaRPr lang="fr-FR" sz="4000" b="1">
              <a:solidFill>
                <a:srgbClr val="FF0000"/>
              </a:solidFill>
            </a:endParaRPr>
          </a:p>
        </p:txBody>
      </p:sp>
      <p:sp>
        <p:nvSpPr>
          <p:cNvPr id="9" name="Espace réservé du contenu 2">
            <a:extLst>
              <a:ext uri="{FF2B5EF4-FFF2-40B4-BE49-F238E27FC236}">
                <a16:creationId xmlns:a16="http://schemas.microsoft.com/office/drawing/2014/main" id="{F3C3C6C7-B9D1-4C23-B931-97FC5F7ADFC6}"/>
              </a:ext>
            </a:extLst>
          </p:cNvPr>
          <p:cNvSpPr txBox="1">
            <a:spLocks/>
          </p:cNvSpPr>
          <p:nvPr/>
        </p:nvSpPr>
        <p:spPr>
          <a:xfrm>
            <a:off x="648928" y="2424022"/>
            <a:ext cx="3436998" cy="3771042"/>
          </a:xfrm>
          <a:prstGeom prst="rect">
            <a:avLst/>
          </a:prstGeom>
        </p:spPr>
        <p:txBody>
          <a:bodyPr vert="horz" lIns="91440" tIns="45720" rIns="91440" bIns="45720" rtlCol="0" anchor="t">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r>
              <a:rPr lang="fr-FR" sz="2400">
                <a:cs typeface="Calibri"/>
              </a:rPr>
              <a:t>Mettre à jour les paramètres avec l'erreur moyenne calculée sur un mini-batch (paquets  de données)</a:t>
            </a:r>
          </a:p>
          <a:p>
            <a:pPr marL="342900" indent="-342900"/>
            <a:r>
              <a:rPr lang="fr-FR" sz="2400">
                <a:cs typeface="Calibri"/>
              </a:rPr>
              <a:t>Convergence rapide (en termes de temps d'entrainement)</a:t>
            </a:r>
          </a:p>
          <a:p>
            <a:pPr marL="342900" indent="-342900"/>
            <a:r>
              <a:rPr lang="fr-FR" sz="2400">
                <a:cs typeface="Calibri"/>
              </a:rPr>
              <a:t>Calculs matricielles faisables en parallèle</a:t>
            </a:r>
          </a:p>
          <a:p>
            <a:pPr marL="342900" indent="-342900"/>
            <a:endParaRPr lang="fr-FR" sz="2400">
              <a:cs typeface="Calibri"/>
            </a:endParaRPr>
          </a:p>
        </p:txBody>
      </p:sp>
    </p:spTree>
    <p:extLst>
      <p:ext uri="{BB962C8B-B14F-4D97-AF65-F5344CB8AC3E}">
        <p14:creationId xmlns:p14="http://schemas.microsoft.com/office/powerpoint/2010/main" val="147368408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Graphique 8">
            <a:extLst>
              <a:ext uri="{FF2B5EF4-FFF2-40B4-BE49-F238E27FC236}">
                <a16:creationId xmlns:a16="http://schemas.microsoft.com/office/drawing/2014/main" id="{71641933-92FC-4530-A7EE-4D01CD6F74F8}"/>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tretch>
            <a:fillRect/>
          </a:stretch>
        </p:blipFill>
        <p:spPr>
          <a:xfrm>
            <a:off x="1895362" y="790936"/>
            <a:ext cx="8850702" cy="5914845"/>
          </a:xfrm>
        </p:spPr>
      </p:pic>
      <p:sp>
        <p:nvSpPr>
          <p:cNvPr id="2" name="Titre 1">
            <a:extLst>
              <a:ext uri="{FF2B5EF4-FFF2-40B4-BE49-F238E27FC236}">
                <a16:creationId xmlns:a16="http://schemas.microsoft.com/office/drawing/2014/main" id="{7D65B6DD-1EC6-4AC3-B5C1-269467A8D8D6}"/>
              </a:ext>
            </a:extLst>
          </p:cNvPr>
          <p:cNvSpPr>
            <a:spLocks noGrp="1"/>
          </p:cNvSpPr>
          <p:nvPr>
            <p:ph type="title"/>
          </p:nvPr>
        </p:nvSpPr>
        <p:spPr/>
        <p:txBody>
          <a:bodyPr/>
          <a:lstStyle/>
          <a:p>
            <a:pPr algn="ctr"/>
            <a:r>
              <a:rPr lang="fr-FR" b="1">
                <a:solidFill>
                  <a:srgbClr val="FF0000"/>
                </a:solidFill>
                <a:cs typeface="Calibri Light"/>
              </a:rPr>
              <a:t>Comparaison entre les tailles de batch</a:t>
            </a:r>
          </a:p>
        </p:txBody>
      </p:sp>
      <p:sp>
        <p:nvSpPr>
          <p:cNvPr id="4" name="Espace réservé de la date 3">
            <a:extLst>
              <a:ext uri="{FF2B5EF4-FFF2-40B4-BE49-F238E27FC236}">
                <a16:creationId xmlns:a16="http://schemas.microsoft.com/office/drawing/2014/main" id="{64AA259E-6CB9-4DF4-932E-BBC1676994E4}"/>
              </a:ext>
            </a:extLst>
          </p:cNvPr>
          <p:cNvSpPr>
            <a:spLocks noGrp="1"/>
          </p:cNvSpPr>
          <p:nvPr>
            <p:ph type="dt" sz="half" idx="10"/>
          </p:nvPr>
        </p:nvSpPr>
        <p:spPr/>
        <p:txBody>
          <a:bodyPr/>
          <a:lstStyle/>
          <a:p>
            <a:r>
              <a:rPr lang="de-DE"/>
              <a:t>Le 29.11.2019</a:t>
            </a:r>
          </a:p>
        </p:txBody>
      </p:sp>
      <p:sp>
        <p:nvSpPr>
          <p:cNvPr id="5" name="Espace réservé du numéro de diapositive 4">
            <a:extLst>
              <a:ext uri="{FF2B5EF4-FFF2-40B4-BE49-F238E27FC236}">
                <a16:creationId xmlns:a16="http://schemas.microsoft.com/office/drawing/2014/main" id="{0CA5D4C1-0E61-4D71-9EE9-2C479D8714D1}"/>
              </a:ext>
            </a:extLst>
          </p:cNvPr>
          <p:cNvSpPr>
            <a:spLocks noGrp="1"/>
          </p:cNvSpPr>
          <p:nvPr>
            <p:ph type="sldNum" sz="quarter" idx="12"/>
          </p:nvPr>
        </p:nvSpPr>
        <p:spPr/>
        <p:txBody>
          <a:bodyPr/>
          <a:lstStyle/>
          <a:p>
            <a:fld id="{27C6CCC6-2BE5-4E42-96A4-D1E8E81A3D8E}" type="slidenum">
              <a:rPr lang="de-DE" smtClean="0"/>
              <a:t>39</a:t>
            </a:fld>
            <a:endParaRPr lang="de-DE"/>
          </a:p>
        </p:txBody>
      </p:sp>
    </p:spTree>
    <p:extLst>
      <p:ext uri="{BB962C8B-B14F-4D97-AF65-F5344CB8AC3E}">
        <p14:creationId xmlns:p14="http://schemas.microsoft.com/office/powerpoint/2010/main" val="31443139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a:extLst>
              <a:ext uri="{FF2B5EF4-FFF2-40B4-BE49-F238E27FC236}">
                <a16:creationId xmlns:a16="http://schemas.microsoft.com/office/drawing/2014/main" id="{A5105781-A261-4E67-BFC0-1D46F77C7776}"/>
              </a:ext>
            </a:extLst>
          </p:cNvPr>
          <p:cNvSpPr>
            <a:spLocks noGrp="1"/>
          </p:cNvSpPr>
          <p:nvPr>
            <p:ph type="dt" sz="half" idx="10"/>
          </p:nvPr>
        </p:nvSpPr>
        <p:spPr/>
        <p:txBody>
          <a:bodyPr/>
          <a:lstStyle/>
          <a:p>
            <a:r>
              <a:rPr lang="de-DE"/>
              <a:t>Le 29.11.2019</a:t>
            </a:r>
          </a:p>
        </p:txBody>
      </p:sp>
      <p:sp>
        <p:nvSpPr>
          <p:cNvPr id="5" name="Espace réservé du numéro de diapositive 4">
            <a:extLst>
              <a:ext uri="{FF2B5EF4-FFF2-40B4-BE49-F238E27FC236}">
                <a16:creationId xmlns:a16="http://schemas.microsoft.com/office/drawing/2014/main" id="{2A247ADF-AEBD-4FDA-A32D-A7C26067E701}"/>
              </a:ext>
            </a:extLst>
          </p:cNvPr>
          <p:cNvSpPr>
            <a:spLocks noGrp="1"/>
          </p:cNvSpPr>
          <p:nvPr>
            <p:ph type="sldNum" sz="quarter" idx="12"/>
          </p:nvPr>
        </p:nvSpPr>
        <p:spPr/>
        <p:txBody>
          <a:bodyPr/>
          <a:lstStyle/>
          <a:p>
            <a:fld id="{27C6CCC6-2BE5-4E42-96A4-D1E8E81A3D8E}" type="slidenum">
              <a:rPr lang="de-DE" smtClean="0"/>
              <a:t>4</a:t>
            </a:fld>
            <a:endParaRPr lang="de-DE"/>
          </a:p>
        </p:txBody>
      </p:sp>
      <mc:AlternateContent xmlns:mc="http://schemas.openxmlformats.org/markup-compatibility/2006">
        <mc:Choice xmlns:a14="http://schemas.microsoft.com/office/drawing/2010/main" Requires="a14">
          <p:sp>
            <p:nvSpPr>
              <p:cNvPr id="6" name="Ellipse 5">
                <a:extLst>
                  <a:ext uri="{FF2B5EF4-FFF2-40B4-BE49-F238E27FC236}">
                    <a16:creationId xmlns:a16="http://schemas.microsoft.com/office/drawing/2014/main" id="{ADEFF971-AB5E-4C61-A732-E2CC0D606FBE}"/>
                  </a:ext>
                </a:extLst>
              </p:cNvPr>
              <p:cNvSpPr/>
              <p:nvPr/>
            </p:nvSpPr>
            <p:spPr>
              <a:xfrm>
                <a:off x="4488846" y="1730321"/>
                <a:ext cx="971746" cy="8955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fr-FR" b="0" i="1" smtClean="0">
                          <a:latin typeface="Cambria Math" panose="02040503050406030204" pitchFamily="18" charset="0"/>
                        </a:rPr>
                        <m:t>     </m:t>
                      </m:r>
                      <m:nary>
                        <m:naryPr>
                          <m:chr m:val="∑"/>
                          <m:subHide m:val="on"/>
                          <m:supHide m:val="on"/>
                          <m:ctrlPr>
                            <a:rPr lang="fr-FR" i="1" smtClean="0">
                              <a:latin typeface="Cambria Math" panose="02040503050406030204" pitchFamily="18" charset="0"/>
                            </a:rPr>
                          </m:ctrlPr>
                        </m:naryPr>
                        <m:sub/>
                        <m:sup/>
                        <m:e/>
                      </m:nary>
                    </m:oMath>
                  </m:oMathPara>
                </a14:m>
                <a:endParaRPr lang="fr-FR"/>
              </a:p>
            </p:txBody>
          </p:sp>
        </mc:Choice>
        <mc:Fallback>
          <p:sp>
            <p:nvSpPr>
              <p:cNvPr id="6" name="Ellipse 5">
                <a:extLst>
                  <a:ext uri="{FF2B5EF4-FFF2-40B4-BE49-F238E27FC236}">
                    <a16:creationId xmlns:a16="http://schemas.microsoft.com/office/drawing/2014/main" id="{ADEFF971-AB5E-4C61-A732-E2CC0D606FBE}"/>
                  </a:ext>
                </a:extLst>
              </p:cNvPr>
              <p:cNvSpPr>
                <a:spLocks noRot="1" noChangeAspect="1" noMove="1" noResize="1" noEditPoints="1" noAdjustHandles="1" noChangeArrowheads="1" noChangeShapeType="1" noTextEdit="1"/>
              </p:cNvSpPr>
              <p:nvPr/>
            </p:nvSpPr>
            <p:spPr>
              <a:xfrm>
                <a:off x="4488846" y="1730321"/>
                <a:ext cx="971746" cy="895546"/>
              </a:xfrm>
              <a:prstGeom prst="ellipse">
                <a:avLst/>
              </a:prstGeom>
              <a:blipFill>
                <a:blip r:embed="rId2"/>
                <a:stretch>
                  <a:fillRect/>
                </a:stretch>
              </a:blipFill>
            </p:spPr>
            <p:txBody>
              <a:bodyPr/>
              <a:lstStyle/>
              <a:p>
                <a:r>
                  <a:rPr lang="en-US">
                    <a:noFill/>
                  </a:rPr>
                  <a:t> </a:t>
                </a:r>
              </a:p>
            </p:txBody>
          </p:sp>
        </mc:Fallback>
      </mc:AlternateContent>
      <p:sp>
        <p:nvSpPr>
          <p:cNvPr id="7" name="Ellipse 6">
            <a:extLst>
              <a:ext uri="{FF2B5EF4-FFF2-40B4-BE49-F238E27FC236}">
                <a16:creationId xmlns:a16="http://schemas.microsoft.com/office/drawing/2014/main" id="{E6FFD4FD-EB88-488B-8BBC-F9190E496408}"/>
              </a:ext>
            </a:extLst>
          </p:cNvPr>
          <p:cNvSpPr/>
          <p:nvPr/>
        </p:nvSpPr>
        <p:spPr>
          <a:xfrm>
            <a:off x="5762941" y="1570920"/>
            <a:ext cx="1959300" cy="81070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Activation()</a:t>
            </a:r>
          </a:p>
        </p:txBody>
      </p:sp>
      <p:cxnSp>
        <p:nvCxnSpPr>
          <p:cNvPr id="8" name="Connecteur droit avec flèche 7">
            <a:extLst>
              <a:ext uri="{FF2B5EF4-FFF2-40B4-BE49-F238E27FC236}">
                <a16:creationId xmlns:a16="http://schemas.microsoft.com/office/drawing/2014/main" id="{63E54E71-53B9-4B02-A989-FB4208AEAD62}"/>
              </a:ext>
            </a:extLst>
          </p:cNvPr>
          <p:cNvCxnSpPr>
            <a:cxnSpLocks/>
            <a:stCxn id="6" idx="6"/>
          </p:cNvCxnSpPr>
          <p:nvPr/>
        </p:nvCxnSpPr>
        <p:spPr>
          <a:xfrm>
            <a:off x="5460592" y="2178094"/>
            <a:ext cx="2875174"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mc:Choice xmlns:a14="http://schemas.microsoft.com/office/drawing/2010/main" Requires="a14">
          <p:sp>
            <p:nvSpPr>
              <p:cNvPr id="10" name="Ellipse 9">
                <a:extLst>
                  <a:ext uri="{FF2B5EF4-FFF2-40B4-BE49-F238E27FC236}">
                    <a16:creationId xmlns:a16="http://schemas.microsoft.com/office/drawing/2014/main" id="{BD37B53E-FF98-4903-87AD-CDCE3E2DA894}"/>
                  </a:ext>
                </a:extLst>
              </p:cNvPr>
              <p:cNvSpPr/>
              <p:nvPr/>
            </p:nvSpPr>
            <p:spPr>
              <a:xfrm>
                <a:off x="4488846" y="2748304"/>
                <a:ext cx="971746" cy="8955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fr-FR" b="0" i="1" smtClean="0">
                          <a:latin typeface="Cambria Math" panose="02040503050406030204" pitchFamily="18" charset="0"/>
                        </a:rPr>
                        <m:t>     </m:t>
                      </m:r>
                      <m:nary>
                        <m:naryPr>
                          <m:chr m:val="∑"/>
                          <m:subHide m:val="on"/>
                          <m:supHide m:val="on"/>
                          <m:ctrlPr>
                            <a:rPr lang="fr-FR" i="1" smtClean="0">
                              <a:latin typeface="Cambria Math" panose="02040503050406030204" pitchFamily="18" charset="0"/>
                            </a:rPr>
                          </m:ctrlPr>
                        </m:naryPr>
                        <m:sub/>
                        <m:sup/>
                        <m:e/>
                      </m:nary>
                    </m:oMath>
                  </m:oMathPara>
                </a14:m>
                <a:endParaRPr lang="fr-FR"/>
              </a:p>
            </p:txBody>
          </p:sp>
        </mc:Choice>
        <mc:Fallback>
          <p:sp>
            <p:nvSpPr>
              <p:cNvPr id="10" name="Ellipse 9">
                <a:extLst>
                  <a:ext uri="{FF2B5EF4-FFF2-40B4-BE49-F238E27FC236}">
                    <a16:creationId xmlns:a16="http://schemas.microsoft.com/office/drawing/2014/main" id="{BD37B53E-FF98-4903-87AD-CDCE3E2DA894}"/>
                  </a:ext>
                </a:extLst>
              </p:cNvPr>
              <p:cNvSpPr>
                <a:spLocks noRot="1" noChangeAspect="1" noMove="1" noResize="1" noEditPoints="1" noAdjustHandles="1" noChangeArrowheads="1" noChangeShapeType="1" noTextEdit="1"/>
              </p:cNvSpPr>
              <p:nvPr/>
            </p:nvSpPr>
            <p:spPr>
              <a:xfrm>
                <a:off x="4488846" y="2748304"/>
                <a:ext cx="971746" cy="895546"/>
              </a:xfrm>
              <a:prstGeom prst="ellipse">
                <a:avLst/>
              </a:prstGeom>
              <a:blipFill>
                <a:blip r:embed="rId3"/>
                <a:stretch>
                  <a:fillRect/>
                </a:stretch>
              </a:blipFill>
            </p:spPr>
            <p:txBody>
              <a:bodyPr/>
              <a:lstStyle/>
              <a:p>
                <a:r>
                  <a:rPr lang="en-US">
                    <a:noFill/>
                  </a:rPr>
                  <a:t> </a:t>
                </a:r>
              </a:p>
            </p:txBody>
          </p:sp>
        </mc:Fallback>
      </mc:AlternateContent>
      <p:sp>
        <p:nvSpPr>
          <p:cNvPr id="11" name="Ellipse 10">
            <a:extLst>
              <a:ext uri="{FF2B5EF4-FFF2-40B4-BE49-F238E27FC236}">
                <a16:creationId xmlns:a16="http://schemas.microsoft.com/office/drawing/2014/main" id="{5371F070-8D76-491A-A8C0-9B82CECF2BEA}"/>
              </a:ext>
            </a:extLst>
          </p:cNvPr>
          <p:cNvSpPr/>
          <p:nvPr/>
        </p:nvSpPr>
        <p:spPr>
          <a:xfrm>
            <a:off x="5762941" y="2588903"/>
            <a:ext cx="1959300" cy="81070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Activation()</a:t>
            </a:r>
          </a:p>
        </p:txBody>
      </p:sp>
      <p:cxnSp>
        <p:nvCxnSpPr>
          <p:cNvPr id="12" name="Connecteur droit avec flèche 11">
            <a:extLst>
              <a:ext uri="{FF2B5EF4-FFF2-40B4-BE49-F238E27FC236}">
                <a16:creationId xmlns:a16="http://schemas.microsoft.com/office/drawing/2014/main" id="{596E7C2A-FDC9-4E34-A17F-40B9FF2C871B}"/>
              </a:ext>
            </a:extLst>
          </p:cNvPr>
          <p:cNvCxnSpPr>
            <a:cxnSpLocks/>
            <a:stCxn id="10" idx="6"/>
          </p:cNvCxnSpPr>
          <p:nvPr/>
        </p:nvCxnSpPr>
        <p:spPr>
          <a:xfrm>
            <a:off x="5460592" y="3196077"/>
            <a:ext cx="2875174"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mc:Choice xmlns:a14="http://schemas.microsoft.com/office/drawing/2010/main" Requires="a14">
          <p:sp>
            <p:nvSpPr>
              <p:cNvPr id="14" name="Ellipse 13">
                <a:extLst>
                  <a:ext uri="{FF2B5EF4-FFF2-40B4-BE49-F238E27FC236}">
                    <a16:creationId xmlns:a16="http://schemas.microsoft.com/office/drawing/2014/main" id="{991C3BAE-4FDC-4D94-8961-ACB3C8F1793C}"/>
                  </a:ext>
                </a:extLst>
              </p:cNvPr>
              <p:cNvSpPr/>
              <p:nvPr/>
            </p:nvSpPr>
            <p:spPr>
              <a:xfrm>
                <a:off x="4488846" y="3789057"/>
                <a:ext cx="971746" cy="8955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fr-FR" b="0" i="1" smtClean="0">
                          <a:latin typeface="Cambria Math" panose="02040503050406030204" pitchFamily="18" charset="0"/>
                        </a:rPr>
                        <m:t>     </m:t>
                      </m:r>
                      <m:nary>
                        <m:naryPr>
                          <m:chr m:val="∑"/>
                          <m:subHide m:val="on"/>
                          <m:supHide m:val="on"/>
                          <m:ctrlPr>
                            <a:rPr lang="fr-FR" i="1" smtClean="0">
                              <a:latin typeface="Cambria Math" panose="02040503050406030204" pitchFamily="18" charset="0"/>
                            </a:rPr>
                          </m:ctrlPr>
                        </m:naryPr>
                        <m:sub/>
                        <m:sup/>
                        <m:e/>
                      </m:nary>
                    </m:oMath>
                  </m:oMathPara>
                </a14:m>
                <a:endParaRPr lang="fr-FR"/>
              </a:p>
            </p:txBody>
          </p:sp>
        </mc:Choice>
        <mc:Fallback>
          <p:sp>
            <p:nvSpPr>
              <p:cNvPr id="14" name="Ellipse 13">
                <a:extLst>
                  <a:ext uri="{FF2B5EF4-FFF2-40B4-BE49-F238E27FC236}">
                    <a16:creationId xmlns:a16="http://schemas.microsoft.com/office/drawing/2014/main" id="{991C3BAE-4FDC-4D94-8961-ACB3C8F1793C}"/>
                  </a:ext>
                </a:extLst>
              </p:cNvPr>
              <p:cNvSpPr>
                <a:spLocks noRot="1" noChangeAspect="1" noMove="1" noResize="1" noEditPoints="1" noAdjustHandles="1" noChangeArrowheads="1" noChangeShapeType="1" noTextEdit="1"/>
              </p:cNvSpPr>
              <p:nvPr/>
            </p:nvSpPr>
            <p:spPr>
              <a:xfrm>
                <a:off x="4488846" y="3789057"/>
                <a:ext cx="971746" cy="895546"/>
              </a:xfrm>
              <a:prstGeom prst="ellipse">
                <a:avLst/>
              </a:prstGeom>
              <a:blipFill>
                <a:blip r:embed="rId4"/>
                <a:stretch>
                  <a:fillRect/>
                </a:stretch>
              </a:blipFill>
            </p:spPr>
            <p:txBody>
              <a:bodyPr/>
              <a:lstStyle/>
              <a:p>
                <a:r>
                  <a:rPr lang="en-US">
                    <a:noFill/>
                  </a:rPr>
                  <a:t> </a:t>
                </a:r>
              </a:p>
            </p:txBody>
          </p:sp>
        </mc:Fallback>
      </mc:AlternateContent>
      <p:sp>
        <p:nvSpPr>
          <p:cNvPr id="15" name="Ellipse 14">
            <a:extLst>
              <a:ext uri="{FF2B5EF4-FFF2-40B4-BE49-F238E27FC236}">
                <a16:creationId xmlns:a16="http://schemas.microsoft.com/office/drawing/2014/main" id="{713D48B5-9C23-4004-8B25-82245EEC1E53}"/>
              </a:ext>
            </a:extLst>
          </p:cNvPr>
          <p:cNvSpPr/>
          <p:nvPr/>
        </p:nvSpPr>
        <p:spPr>
          <a:xfrm>
            <a:off x="5762941" y="3629656"/>
            <a:ext cx="1959300" cy="81070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Activation()</a:t>
            </a:r>
          </a:p>
        </p:txBody>
      </p:sp>
      <p:cxnSp>
        <p:nvCxnSpPr>
          <p:cNvPr id="16" name="Connecteur droit avec flèche 15">
            <a:extLst>
              <a:ext uri="{FF2B5EF4-FFF2-40B4-BE49-F238E27FC236}">
                <a16:creationId xmlns:a16="http://schemas.microsoft.com/office/drawing/2014/main" id="{2AA0B9A3-F5F3-4F27-9F9D-B28B6186838E}"/>
              </a:ext>
            </a:extLst>
          </p:cNvPr>
          <p:cNvCxnSpPr>
            <a:cxnSpLocks/>
            <a:stCxn id="14" idx="6"/>
          </p:cNvCxnSpPr>
          <p:nvPr/>
        </p:nvCxnSpPr>
        <p:spPr>
          <a:xfrm>
            <a:off x="5460592" y="4236830"/>
            <a:ext cx="2875174"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mc:Choice xmlns:a14="http://schemas.microsoft.com/office/drawing/2010/main" Requires="a14">
          <p:sp>
            <p:nvSpPr>
              <p:cNvPr id="18" name="Ellipse 17">
                <a:extLst>
                  <a:ext uri="{FF2B5EF4-FFF2-40B4-BE49-F238E27FC236}">
                    <a16:creationId xmlns:a16="http://schemas.microsoft.com/office/drawing/2014/main" id="{E87DC487-E634-4B51-824E-2002D92772D4}"/>
                  </a:ext>
                </a:extLst>
              </p:cNvPr>
              <p:cNvSpPr/>
              <p:nvPr/>
            </p:nvSpPr>
            <p:spPr>
              <a:xfrm>
                <a:off x="4488846" y="5023285"/>
                <a:ext cx="971746" cy="8955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fr-FR" b="0" i="1" smtClean="0">
                          <a:latin typeface="Cambria Math" panose="02040503050406030204" pitchFamily="18" charset="0"/>
                        </a:rPr>
                        <m:t>     </m:t>
                      </m:r>
                      <m:nary>
                        <m:naryPr>
                          <m:chr m:val="∑"/>
                          <m:subHide m:val="on"/>
                          <m:supHide m:val="on"/>
                          <m:ctrlPr>
                            <a:rPr lang="fr-FR" i="1" smtClean="0">
                              <a:latin typeface="Cambria Math" panose="02040503050406030204" pitchFamily="18" charset="0"/>
                            </a:rPr>
                          </m:ctrlPr>
                        </m:naryPr>
                        <m:sub/>
                        <m:sup/>
                        <m:e/>
                      </m:nary>
                    </m:oMath>
                  </m:oMathPara>
                </a14:m>
                <a:endParaRPr lang="fr-FR"/>
              </a:p>
            </p:txBody>
          </p:sp>
        </mc:Choice>
        <mc:Fallback>
          <p:sp>
            <p:nvSpPr>
              <p:cNvPr id="18" name="Ellipse 17">
                <a:extLst>
                  <a:ext uri="{FF2B5EF4-FFF2-40B4-BE49-F238E27FC236}">
                    <a16:creationId xmlns:a16="http://schemas.microsoft.com/office/drawing/2014/main" id="{E87DC487-E634-4B51-824E-2002D92772D4}"/>
                  </a:ext>
                </a:extLst>
              </p:cNvPr>
              <p:cNvSpPr>
                <a:spLocks noRot="1" noChangeAspect="1" noMove="1" noResize="1" noEditPoints="1" noAdjustHandles="1" noChangeArrowheads="1" noChangeShapeType="1" noTextEdit="1"/>
              </p:cNvSpPr>
              <p:nvPr/>
            </p:nvSpPr>
            <p:spPr>
              <a:xfrm>
                <a:off x="4488846" y="5023285"/>
                <a:ext cx="971746" cy="895546"/>
              </a:xfrm>
              <a:prstGeom prst="ellipse">
                <a:avLst/>
              </a:prstGeom>
              <a:blipFill>
                <a:blip r:embed="rId5"/>
                <a:stretch>
                  <a:fillRect/>
                </a:stretch>
              </a:blipFill>
            </p:spPr>
            <p:txBody>
              <a:bodyPr/>
              <a:lstStyle/>
              <a:p>
                <a:r>
                  <a:rPr lang="en-US">
                    <a:noFill/>
                  </a:rPr>
                  <a:t> </a:t>
                </a:r>
              </a:p>
            </p:txBody>
          </p:sp>
        </mc:Fallback>
      </mc:AlternateContent>
      <p:sp>
        <p:nvSpPr>
          <p:cNvPr id="19" name="Ellipse 18">
            <a:extLst>
              <a:ext uri="{FF2B5EF4-FFF2-40B4-BE49-F238E27FC236}">
                <a16:creationId xmlns:a16="http://schemas.microsoft.com/office/drawing/2014/main" id="{5FCD8B22-2714-4A7F-B740-675858D1C448}"/>
              </a:ext>
            </a:extLst>
          </p:cNvPr>
          <p:cNvSpPr/>
          <p:nvPr/>
        </p:nvSpPr>
        <p:spPr>
          <a:xfrm>
            <a:off x="5762941" y="4863884"/>
            <a:ext cx="1959300" cy="81070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Activation()</a:t>
            </a:r>
          </a:p>
        </p:txBody>
      </p:sp>
      <p:cxnSp>
        <p:nvCxnSpPr>
          <p:cNvPr id="20" name="Connecteur droit avec flèche 19">
            <a:extLst>
              <a:ext uri="{FF2B5EF4-FFF2-40B4-BE49-F238E27FC236}">
                <a16:creationId xmlns:a16="http://schemas.microsoft.com/office/drawing/2014/main" id="{349A8570-7779-4A30-A501-88B8C65F1CAA}"/>
              </a:ext>
            </a:extLst>
          </p:cNvPr>
          <p:cNvCxnSpPr>
            <a:cxnSpLocks/>
            <a:stCxn id="18" idx="6"/>
          </p:cNvCxnSpPr>
          <p:nvPr/>
        </p:nvCxnSpPr>
        <p:spPr>
          <a:xfrm>
            <a:off x="5460592" y="5471058"/>
            <a:ext cx="2875174"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23" name="Ellipse 22">
            <a:extLst>
              <a:ext uri="{FF2B5EF4-FFF2-40B4-BE49-F238E27FC236}">
                <a16:creationId xmlns:a16="http://schemas.microsoft.com/office/drawing/2014/main" id="{9CA1FE35-463C-41DE-B6C9-FEED7F4CE859}"/>
              </a:ext>
            </a:extLst>
          </p:cNvPr>
          <p:cNvSpPr/>
          <p:nvPr/>
        </p:nvSpPr>
        <p:spPr>
          <a:xfrm>
            <a:off x="838200" y="1035283"/>
            <a:ext cx="971746" cy="8955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X1</a:t>
            </a:r>
          </a:p>
        </p:txBody>
      </p:sp>
      <p:sp>
        <p:nvSpPr>
          <p:cNvPr id="24" name="Ellipse 23">
            <a:extLst>
              <a:ext uri="{FF2B5EF4-FFF2-40B4-BE49-F238E27FC236}">
                <a16:creationId xmlns:a16="http://schemas.microsoft.com/office/drawing/2014/main" id="{591A3C72-0A3A-4C33-8F13-FBD124D1EB10}"/>
              </a:ext>
            </a:extLst>
          </p:cNvPr>
          <p:cNvSpPr/>
          <p:nvPr/>
        </p:nvSpPr>
        <p:spPr>
          <a:xfrm>
            <a:off x="838200" y="1970385"/>
            <a:ext cx="971746" cy="8955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X2</a:t>
            </a:r>
          </a:p>
        </p:txBody>
      </p:sp>
      <p:sp>
        <p:nvSpPr>
          <p:cNvPr id="25" name="Ellipse 24">
            <a:extLst>
              <a:ext uri="{FF2B5EF4-FFF2-40B4-BE49-F238E27FC236}">
                <a16:creationId xmlns:a16="http://schemas.microsoft.com/office/drawing/2014/main" id="{2A4F9304-012C-4854-AB9D-AB1963BAB829}"/>
              </a:ext>
            </a:extLst>
          </p:cNvPr>
          <p:cNvSpPr/>
          <p:nvPr/>
        </p:nvSpPr>
        <p:spPr>
          <a:xfrm>
            <a:off x="838200" y="2905487"/>
            <a:ext cx="971746" cy="8955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X3</a:t>
            </a:r>
          </a:p>
        </p:txBody>
      </p:sp>
      <p:sp>
        <p:nvSpPr>
          <p:cNvPr id="26" name="Ellipse 25">
            <a:extLst>
              <a:ext uri="{FF2B5EF4-FFF2-40B4-BE49-F238E27FC236}">
                <a16:creationId xmlns:a16="http://schemas.microsoft.com/office/drawing/2014/main" id="{9605FA2F-5486-4594-906A-0C33189CBBA0}"/>
              </a:ext>
            </a:extLst>
          </p:cNvPr>
          <p:cNvSpPr/>
          <p:nvPr/>
        </p:nvSpPr>
        <p:spPr>
          <a:xfrm>
            <a:off x="838200" y="4163368"/>
            <a:ext cx="971746" cy="8955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a:t>
            </a:r>
          </a:p>
        </p:txBody>
      </p:sp>
      <p:sp>
        <p:nvSpPr>
          <p:cNvPr id="27" name="Ellipse 26">
            <a:extLst>
              <a:ext uri="{FF2B5EF4-FFF2-40B4-BE49-F238E27FC236}">
                <a16:creationId xmlns:a16="http://schemas.microsoft.com/office/drawing/2014/main" id="{46616FDF-A406-4DCA-9EA0-F5C1713DB58D}"/>
              </a:ext>
            </a:extLst>
          </p:cNvPr>
          <p:cNvSpPr/>
          <p:nvPr/>
        </p:nvSpPr>
        <p:spPr>
          <a:xfrm>
            <a:off x="838200" y="5302578"/>
            <a:ext cx="971746" cy="8955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err="1"/>
              <a:t>Xn</a:t>
            </a:r>
            <a:endParaRPr lang="fr-FR"/>
          </a:p>
        </p:txBody>
      </p:sp>
      <p:sp>
        <p:nvSpPr>
          <p:cNvPr id="28" name="Ellipse 27">
            <a:extLst>
              <a:ext uri="{FF2B5EF4-FFF2-40B4-BE49-F238E27FC236}">
                <a16:creationId xmlns:a16="http://schemas.microsoft.com/office/drawing/2014/main" id="{04755EFA-2261-43E9-A0D5-D0DE3394BB1D}"/>
              </a:ext>
            </a:extLst>
          </p:cNvPr>
          <p:cNvSpPr/>
          <p:nvPr/>
        </p:nvSpPr>
        <p:spPr>
          <a:xfrm>
            <a:off x="838200" y="100181"/>
            <a:ext cx="971746" cy="8955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Biais</a:t>
            </a:r>
          </a:p>
        </p:txBody>
      </p:sp>
      <mc:AlternateContent xmlns:mc="http://schemas.openxmlformats.org/markup-compatibility/2006">
        <mc:Choice xmlns:a14="http://schemas.microsoft.com/office/drawing/2010/main" Requires="a14">
          <p:sp>
            <p:nvSpPr>
              <p:cNvPr id="29" name="Ellipse 28">
                <a:extLst>
                  <a:ext uri="{FF2B5EF4-FFF2-40B4-BE49-F238E27FC236}">
                    <a16:creationId xmlns:a16="http://schemas.microsoft.com/office/drawing/2014/main" id="{DBD753D4-B60C-4939-AA52-8B7ECC799421}"/>
                  </a:ext>
                </a:extLst>
              </p:cNvPr>
              <p:cNvSpPr/>
              <p:nvPr/>
            </p:nvSpPr>
            <p:spPr>
              <a:xfrm>
                <a:off x="4488846" y="548836"/>
                <a:ext cx="971746" cy="8955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fr-FR" b="0" i="1" smtClean="0">
                          <a:latin typeface="Cambria Math" panose="02040503050406030204" pitchFamily="18" charset="0"/>
                        </a:rPr>
                        <m:t>     </m:t>
                      </m:r>
                      <m:nary>
                        <m:naryPr>
                          <m:chr m:val="∑"/>
                          <m:subHide m:val="on"/>
                          <m:supHide m:val="on"/>
                          <m:ctrlPr>
                            <a:rPr lang="fr-FR" i="1" smtClean="0">
                              <a:latin typeface="Cambria Math" panose="02040503050406030204" pitchFamily="18" charset="0"/>
                            </a:rPr>
                          </m:ctrlPr>
                        </m:naryPr>
                        <m:sub/>
                        <m:sup/>
                        <m:e/>
                      </m:nary>
                    </m:oMath>
                  </m:oMathPara>
                </a14:m>
                <a:endParaRPr lang="fr-FR"/>
              </a:p>
            </p:txBody>
          </p:sp>
        </mc:Choice>
        <mc:Fallback>
          <p:sp>
            <p:nvSpPr>
              <p:cNvPr id="29" name="Ellipse 28">
                <a:extLst>
                  <a:ext uri="{FF2B5EF4-FFF2-40B4-BE49-F238E27FC236}">
                    <a16:creationId xmlns:a16="http://schemas.microsoft.com/office/drawing/2014/main" id="{DBD753D4-B60C-4939-AA52-8B7ECC799421}"/>
                  </a:ext>
                </a:extLst>
              </p:cNvPr>
              <p:cNvSpPr>
                <a:spLocks noRot="1" noChangeAspect="1" noMove="1" noResize="1" noEditPoints="1" noAdjustHandles="1" noChangeArrowheads="1" noChangeShapeType="1" noTextEdit="1"/>
              </p:cNvSpPr>
              <p:nvPr/>
            </p:nvSpPr>
            <p:spPr>
              <a:xfrm>
                <a:off x="4488846" y="548836"/>
                <a:ext cx="971746" cy="895546"/>
              </a:xfrm>
              <a:prstGeom prst="ellipse">
                <a:avLst/>
              </a:prstGeom>
              <a:blipFill>
                <a:blip r:embed="rId5"/>
                <a:stretch>
                  <a:fillRect/>
                </a:stretch>
              </a:blipFill>
            </p:spPr>
            <p:txBody>
              <a:bodyPr/>
              <a:lstStyle/>
              <a:p>
                <a:r>
                  <a:rPr lang="en-US">
                    <a:noFill/>
                  </a:rPr>
                  <a:t> </a:t>
                </a:r>
              </a:p>
            </p:txBody>
          </p:sp>
        </mc:Fallback>
      </mc:AlternateContent>
      <p:sp>
        <p:nvSpPr>
          <p:cNvPr id="38" name="Ellipse 37">
            <a:extLst>
              <a:ext uri="{FF2B5EF4-FFF2-40B4-BE49-F238E27FC236}">
                <a16:creationId xmlns:a16="http://schemas.microsoft.com/office/drawing/2014/main" id="{F99CDA25-7D0E-4AA3-B78C-17050EAD8316}"/>
              </a:ext>
            </a:extLst>
          </p:cNvPr>
          <p:cNvSpPr/>
          <p:nvPr/>
        </p:nvSpPr>
        <p:spPr>
          <a:xfrm>
            <a:off x="5762941" y="389435"/>
            <a:ext cx="1959300" cy="81070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Activation()</a:t>
            </a:r>
          </a:p>
        </p:txBody>
      </p:sp>
      <p:cxnSp>
        <p:nvCxnSpPr>
          <p:cNvPr id="39" name="Connecteur droit avec flèche 38">
            <a:extLst>
              <a:ext uri="{FF2B5EF4-FFF2-40B4-BE49-F238E27FC236}">
                <a16:creationId xmlns:a16="http://schemas.microsoft.com/office/drawing/2014/main" id="{B5124311-442F-4DFB-A3D3-113E62D9AB96}"/>
              </a:ext>
            </a:extLst>
          </p:cNvPr>
          <p:cNvCxnSpPr>
            <a:cxnSpLocks/>
            <a:stCxn id="29" idx="6"/>
          </p:cNvCxnSpPr>
          <p:nvPr/>
        </p:nvCxnSpPr>
        <p:spPr>
          <a:xfrm>
            <a:off x="5460592" y="996609"/>
            <a:ext cx="2875174"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41" name="Connecteur droit avec flèche 40">
            <a:extLst>
              <a:ext uri="{FF2B5EF4-FFF2-40B4-BE49-F238E27FC236}">
                <a16:creationId xmlns:a16="http://schemas.microsoft.com/office/drawing/2014/main" id="{37375D58-27D3-47C8-B0A0-8BEBA6852263}"/>
              </a:ext>
            </a:extLst>
          </p:cNvPr>
          <p:cNvCxnSpPr>
            <a:cxnSpLocks/>
            <a:stCxn id="27" idx="6"/>
          </p:cNvCxnSpPr>
          <p:nvPr/>
        </p:nvCxnSpPr>
        <p:spPr>
          <a:xfrm flipV="1">
            <a:off x="1809946" y="2178094"/>
            <a:ext cx="2678900" cy="3572257"/>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42" name="Ellipse 41">
            <a:extLst>
              <a:ext uri="{FF2B5EF4-FFF2-40B4-BE49-F238E27FC236}">
                <a16:creationId xmlns:a16="http://schemas.microsoft.com/office/drawing/2014/main" id="{EC93CBBE-A2E8-41EF-ADF8-8490F0DF9D6C}"/>
              </a:ext>
            </a:extLst>
          </p:cNvPr>
          <p:cNvSpPr/>
          <p:nvPr/>
        </p:nvSpPr>
        <p:spPr>
          <a:xfrm>
            <a:off x="3038934" y="3560969"/>
            <a:ext cx="678730" cy="50652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900"/>
              <a:t>*wn,2</a:t>
            </a:r>
          </a:p>
        </p:txBody>
      </p:sp>
      <p:cxnSp>
        <p:nvCxnSpPr>
          <p:cNvPr id="43" name="Connecteur droit avec flèche 42">
            <a:extLst>
              <a:ext uri="{FF2B5EF4-FFF2-40B4-BE49-F238E27FC236}">
                <a16:creationId xmlns:a16="http://schemas.microsoft.com/office/drawing/2014/main" id="{FDAA699F-AC43-430F-B635-D4F706E6A7AA}"/>
              </a:ext>
            </a:extLst>
          </p:cNvPr>
          <p:cNvCxnSpPr>
            <a:cxnSpLocks/>
            <a:stCxn id="25" idx="6"/>
          </p:cNvCxnSpPr>
          <p:nvPr/>
        </p:nvCxnSpPr>
        <p:spPr>
          <a:xfrm flipV="1">
            <a:off x="1809946" y="2178094"/>
            <a:ext cx="2678900" cy="1175166"/>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44" name="Ellipse 43">
            <a:extLst>
              <a:ext uri="{FF2B5EF4-FFF2-40B4-BE49-F238E27FC236}">
                <a16:creationId xmlns:a16="http://schemas.microsoft.com/office/drawing/2014/main" id="{C7BA194A-77C4-4EC4-A3FF-3A71FE33A199}"/>
              </a:ext>
            </a:extLst>
          </p:cNvPr>
          <p:cNvSpPr/>
          <p:nvPr/>
        </p:nvSpPr>
        <p:spPr>
          <a:xfrm>
            <a:off x="2711894" y="2495040"/>
            <a:ext cx="678730" cy="50652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900"/>
              <a:t>*w3,2</a:t>
            </a:r>
          </a:p>
        </p:txBody>
      </p:sp>
      <p:cxnSp>
        <p:nvCxnSpPr>
          <p:cNvPr id="45" name="Connecteur droit avec flèche 44">
            <a:extLst>
              <a:ext uri="{FF2B5EF4-FFF2-40B4-BE49-F238E27FC236}">
                <a16:creationId xmlns:a16="http://schemas.microsoft.com/office/drawing/2014/main" id="{AD7D49E0-34EB-4A8B-863D-66F140BEF345}"/>
              </a:ext>
            </a:extLst>
          </p:cNvPr>
          <p:cNvCxnSpPr>
            <a:cxnSpLocks/>
            <a:stCxn id="24" idx="6"/>
          </p:cNvCxnSpPr>
          <p:nvPr/>
        </p:nvCxnSpPr>
        <p:spPr>
          <a:xfrm flipV="1">
            <a:off x="1809946" y="2178094"/>
            <a:ext cx="2678900" cy="240064"/>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46" name="Ellipse 45">
            <a:extLst>
              <a:ext uri="{FF2B5EF4-FFF2-40B4-BE49-F238E27FC236}">
                <a16:creationId xmlns:a16="http://schemas.microsoft.com/office/drawing/2014/main" id="{45502FA4-0DA2-4C2B-8E4B-1881A1E25D15}"/>
              </a:ext>
            </a:extLst>
          </p:cNvPr>
          <p:cNvSpPr/>
          <p:nvPr/>
        </p:nvSpPr>
        <p:spPr>
          <a:xfrm>
            <a:off x="2710707" y="2015789"/>
            <a:ext cx="678730" cy="50652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900"/>
              <a:t>*w2,2</a:t>
            </a:r>
          </a:p>
        </p:txBody>
      </p:sp>
      <p:cxnSp>
        <p:nvCxnSpPr>
          <p:cNvPr id="47" name="Connecteur droit avec flèche 46">
            <a:extLst>
              <a:ext uri="{FF2B5EF4-FFF2-40B4-BE49-F238E27FC236}">
                <a16:creationId xmlns:a16="http://schemas.microsoft.com/office/drawing/2014/main" id="{5CAFB2A6-03A2-42F3-B18E-66001AB52F4B}"/>
              </a:ext>
            </a:extLst>
          </p:cNvPr>
          <p:cNvCxnSpPr>
            <a:cxnSpLocks/>
            <a:stCxn id="23" idx="6"/>
          </p:cNvCxnSpPr>
          <p:nvPr/>
        </p:nvCxnSpPr>
        <p:spPr>
          <a:xfrm>
            <a:off x="1809946" y="1483056"/>
            <a:ext cx="2678900" cy="695038"/>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48" name="Ellipse 47">
            <a:extLst>
              <a:ext uri="{FF2B5EF4-FFF2-40B4-BE49-F238E27FC236}">
                <a16:creationId xmlns:a16="http://schemas.microsoft.com/office/drawing/2014/main" id="{49002E81-F2B3-4D67-9B0E-3BD3D2C04146}"/>
              </a:ext>
            </a:extLst>
          </p:cNvPr>
          <p:cNvSpPr/>
          <p:nvPr/>
        </p:nvSpPr>
        <p:spPr>
          <a:xfrm>
            <a:off x="2752579" y="1532405"/>
            <a:ext cx="678730" cy="50652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900"/>
              <a:t>*w1,2</a:t>
            </a:r>
          </a:p>
        </p:txBody>
      </p:sp>
      <p:cxnSp>
        <p:nvCxnSpPr>
          <p:cNvPr id="49" name="Connecteur droit avec flèche 48">
            <a:extLst>
              <a:ext uri="{FF2B5EF4-FFF2-40B4-BE49-F238E27FC236}">
                <a16:creationId xmlns:a16="http://schemas.microsoft.com/office/drawing/2014/main" id="{718108EE-069C-4883-8899-4B056D379CAD}"/>
              </a:ext>
            </a:extLst>
          </p:cNvPr>
          <p:cNvCxnSpPr>
            <a:cxnSpLocks/>
          </p:cNvCxnSpPr>
          <p:nvPr/>
        </p:nvCxnSpPr>
        <p:spPr>
          <a:xfrm>
            <a:off x="1771624" y="547513"/>
            <a:ext cx="2717222" cy="1630581"/>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50" name="Rectangle 49">
            <a:extLst>
              <a:ext uri="{FF2B5EF4-FFF2-40B4-BE49-F238E27FC236}">
                <a16:creationId xmlns:a16="http://schemas.microsoft.com/office/drawing/2014/main" id="{64544FB6-F96C-4963-A004-5E8D89D89923}"/>
              </a:ext>
            </a:extLst>
          </p:cNvPr>
          <p:cNvSpPr/>
          <p:nvPr/>
        </p:nvSpPr>
        <p:spPr>
          <a:xfrm>
            <a:off x="8335766" y="1811415"/>
            <a:ext cx="2463539" cy="8107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latin typeface="Cambria Math" panose="02040503050406030204" pitchFamily="18" charset="0"/>
                <a:ea typeface="Cambria Math" panose="02040503050406030204" pitchFamily="18" charset="0"/>
              </a:rPr>
              <a:t>H2</a:t>
            </a:r>
          </a:p>
        </p:txBody>
      </p:sp>
      <p:sp>
        <p:nvSpPr>
          <p:cNvPr id="51" name="Rectangle 50">
            <a:extLst>
              <a:ext uri="{FF2B5EF4-FFF2-40B4-BE49-F238E27FC236}">
                <a16:creationId xmlns:a16="http://schemas.microsoft.com/office/drawing/2014/main" id="{D4CF749E-8065-40EA-9B4D-5CF451C45DE8}"/>
              </a:ext>
            </a:extLst>
          </p:cNvPr>
          <p:cNvSpPr/>
          <p:nvPr/>
        </p:nvSpPr>
        <p:spPr>
          <a:xfrm>
            <a:off x="8335766" y="2829398"/>
            <a:ext cx="2463539" cy="8107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latin typeface="Cambria Math" panose="02040503050406030204" pitchFamily="18" charset="0"/>
                <a:ea typeface="Cambria Math" panose="02040503050406030204" pitchFamily="18" charset="0"/>
              </a:rPr>
              <a:t>H3</a:t>
            </a:r>
          </a:p>
        </p:txBody>
      </p:sp>
      <p:sp>
        <p:nvSpPr>
          <p:cNvPr id="52" name="Rectangle 51">
            <a:extLst>
              <a:ext uri="{FF2B5EF4-FFF2-40B4-BE49-F238E27FC236}">
                <a16:creationId xmlns:a16="http://schemas.microsoft.com/office/drawing/2014/main" id="{85957056-8598-4C6B-BF6B-45E624086D92}"/>
              </a:ext>
            </a:extLst>
          </p:cNvPr>
          <p:cNvSpPr/>
          <p:nvPr/>
        </p:nvSpPr>
        <p:spPr>
          <a:xfrm>
            <a:off x="8335766" y="3870151"/>
            <a:ext cx="2463539" cy="8107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latin typeface="Cambria Math" panose="02040503050406030204" pitchFamily="18" charset="0"/>
                <a:ea typeface="Cambria Math" panose="02040503050406030204" pitchFamily="18" charset="0"/>
              </a:rPr>
              <a:t>…</a:t>
            </a:r>
          </a:p>
        </p:txBody>
      </p:sp>
      <p:sp>
        <p:nvSpPr>
          <p:cNvPr id="53" name="Rectangle 52">
            <a:extLst>
              <a:ext uri="{FF2B5EF4-FFF2-40B4-BE49-F238E27FC236}">
                <a16:creationId xmlns:a16="http://schemas.microsoft.com/office/drawing/2014/main" id="{7AAA9438-37C7-4310-A301-07B69BC6355F}"/>
              </a:ext>
            </a:extLst>
          </p:cNvPr>
          <p:cNvSpPr/>
          <p:nvPr/>
        </p:nvSpPr>
        <p:spPr>
          <a:xfrm>
            <a:off x="8335766" y="5104379"/>
            <a:ext cx="2463539" cy="8107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latin typeface="Cambria Math" panose="02040503050406030204" pitchFamily="18" charset="0"/>
                <a:ea typeface="Cambria Math" panose="02040503050406030204" pitchFamily="18" charset="0"/>
              </a:rPr>
              <a:t>Hs</a:t>
            </a:r>
          </a:p>
        </p:txBody>
      </p:sp>
      <p:sp>
        <p:nvSpPr>
          <p:cNvPr id="54" name="Rectangle 53">
            <a:extLst>
              <a:ext uri="{FF2B5EF4-FFF2-40B4-BE49-F238E27FC236}">
                <a16:creationId xmlns:a16="http://schemas.microsoft.com/office/drawing/2014/main" id="{CDB77E0A-ED24-42D9-BAF7-4E1B6C5650B4}"/>
              </a:ext>
            </a:extLst>
          </p:cNvPr>
          <p:cNvSpPr/>
          <p:nvPr/>
        </p:nvSpPr>
        <p:spPr>
          <a:xfrm>
            <a:off x="8335766" y="629930"/>
            <a:ext cx="2463539" cy="8107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latin typeface="Cambria Math" panose="02040503050406030204" pitchFamily="18" charset="0"/>
                <a:ea typeface="Cambria Math" panose="02040503050406030204" pitchFamily="18" charset="0"/>
              </a:rPr>
              <a:t>H1</a:t>
            </a:r>
          </a:p>
        </p:txBody>
      </p:sp>
    </p:spTree>
    <p:extLst>
      <p:ext uri="{BB962C8B-B14F-4D97-AF65-F5344CB8AC3E}">
        <p14:creationId xmlns:p14="http://schemas.microsoft.com/office/powerpoint/2010/main" val="402618702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descr="Une image contenant capture d’écran&#10;&#10;Description générée automatiquement">
            <a:extLst>
              <a:ext uri="{FF2B5EF4-FFF2-40B4-BE49-F238E27FC236}">
                <a16:creationId xmlns:a16="http://schemas.microsoft.com/office/drawing/2014/main" id="{5DC5EA3A-5742-4D7E-A9B3-F1D717BB2758}"/>
              </a:ext>
            </a:extLst>
          </p:cNvPr>
          <p:cNvPicPr>
            <a:picLocks noChangeAspect="1"/>
          </p:cNvPicPr>
          <p:nvPr/>
        </p:nvPicPr>
        <p:blipFill rotWithShape="1">
          <a:blip r:embed="rId2">
            <a:extLst>
              <a:ext uri="{28A0092B-C50C-407E-A947-70E740481C1C}">
                <a14:useLocalDpi xmlns:a14="http://schemas.microsoft.com/office/drawing/2010/main" val="0"/>
              </a:ext>
            </a:extLst>
          </a:blip>
          <a:srcRect l="7657" t="10093" r="7488" b="7609"/>
          <a:stretch/>
        </p:blipFill>
        <p:spPr>
          <a:xfrm>
            <a:off x="1454135" y="0"/>
            <a:ext cx="9134874" cy="6858000"/>
          </a:xfrm>
          <a:prstGeom prst="rect">
            <a:avLst/>
          </a:prstGeom>
        </p:spPr>
      </p:pic>
      <p:sp>
        <p:nvSpPr>
          <p:cNvPr id="6" name="Rectangle 5">
            <a:extLst>
              <a:ext uri="{FF2B5EF4-FFF2-40B4-BE49-F238E27FC236}">
                <a16:creationId xmlns:a16="http://schemas.microsoft.com/office/drawing/2014/main" id="{455A79E1-1692-4EFC-B618-ECC1509E460C}"/>
              </a:ext>
            </a:extLst>
          </p:cNvPr>
          <p:cNvSpPr/>
          <p:nvPr/>
        </p:nvSpPr>
        <p:spPr>
          <a:xfrm>
            <a:off x="1784498" y="4859382"/>
            <a:ext cx="8474148" cy="118872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Espace réservé de la date 7">
            <a:extLst>
              <a:ext uri="{FF2B5EF4-FFF2-40B4-BE49-F238E27FC236}">
                <a16:creationId xmlns:a16="http://schemas.microsoft.com/office/drawing/2014/main" id="{A98F3D0C-3ADD-41AC-97F9-B68808CFAF91}"/>
              </a:ext>
            </a:extLst>
          </p:cNvPr>
          <p:cNvSpPr>
            <a:spLocks noGrp="1"/>
          </p:cNvSpPr>
          <p:nvPr>
            <p:ph type="dt" sz="half" idx="10"/>
          </p:nvPr>
        </p:nvSpPr>
        <p:spPr/>
        <p:txBody>
          <a:bodyPr/>
          <a:lstStyle/>
          <a:p>
            <a:r>
              <a:rPr lang="de-DE"/>
              <a:t>Le 29.11.2019</a:t>
            </a:r>
          </a:p>
        </p:txBody>
      </p:sp>
      <p:sp>
        <p:nvSpPr>
          <p:cNvPr id="9" name="Espace réservé du numéro de diapositive 8">
            <a:extLst>
              <a:ext uri="{FF2B5EF4-FFF2-40B4-BE49-F238E27FC236}">
                <a16:creationId xmlns:a16="http://schemas.microsoft.com/office/drawing/2014/main" id="{2557F06E-C328-42FE-A5D0-D988C000A11F}"/>
              </a:ext>
            </a:extLst>
          </p:cNvPr>
          <p:cNvSpPr>
            <a:spLocks noGrp="1"/>
          </p:cNvSpPr>
          <p:nvPr>
            <p:ph type="sldNum" sz="quarter" idx="12"/>
          </p:nvPr>
        </p:nvSpPr>
        <p:spPr/>
        <p:txBody>
          <a:bodyPr/>
          <a:lstStyle/>
          <a:p>
            <a:fld id="{27C6CCC6-2BE5-4E42-96A4-D1E8E81A3D8E}" type="slidenum">
              <a:rPr lang="de-DE" smtClean="0"/>
              <a:t>40</a:t>
            </a:fld>
            <a:endParaRPr lang="de-DE"/>
          </a:p>
        </p:txBody>
      </p:sp>
    </p:spTree>
    <p:extLst>
      <p:ext uri="{BB962C8B-B14F-4D97-AF65-F5344CB8AC3E}">
        <p14:creationId xmlns:p14="http://schemas.microsoft.com/office/powerpoint/2010/main" val="308651864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EBF54D9-1A2F-41C7-A78A-B3EA92770FAF}"/>
              </a:ext>
            </a:extLst>
          </p:cNvPr>
          <p:cNvSpPr>
            <a:spLocks noGrp="1"/>
          </p:cNvSpPr>
          <p:nvPr>
            <p:ph type="title"/>
          </p:nvPr>
        </p:nvSpPr>
        <p:spPr>
          <a:xfrm>
            <a:off x="838200" y="365125"/>
            <a:ext cx="10515600" cy="1325563"/>
          </a:xfrm>
        </p:spPr>
        <p:txBody>
          <a:bodyPr/>
          <a:lstStyle/>
          <a:p>
            <a:r>
              <a:rPr lang="fr-FR"/>
              <a:t>Effet du nombre de données train</a:t>
            </a:r>
          </a:p>
        </p:txBody>
      </p:sp>
      <p:sp>
        <p:nvSpPr>
          <p:cNvPr id="9" name="Espace réservé de la date 8">
            <a:extLst>
              <a:ext uri="{FF2B5EF4-FFF2-40B4-BE49-F238E27FC236}">
                <a16:creationId xmlns:a16="http://schemas.microsoft.com/office/drawing/2014/main" id="{4BA0C9A9-328D-49DB-820B-CF50731EE36B}"/>
              </a:ext>
            </a:extLst>
          </p:cNvPr>
          <p:cNvSpPr>
            <a:spLocks noGrp="1"/>
          </p:cNvSpPr>
          <p:nvPr>
            <p:ph type="dt" sz="half" idx="10"/>
          </p:nvPr>
        </p:nvSpPr>
        <p:spPr>
          <a:xfrm>
            <a:off x="838200" y="6356350"/>
            <a:ext cx="2743200" cy="365125"/>
          </a:xfrm>
        </p:spPr>
        <p:txBody>
          <a:bodyPr/>
          <a:lstStyle/>
          <a:p>
            <a:r>
              <a:rPr lang="de-DE"/>
              <a:t>Le 29.11.2019</a:t>
            </a:r>
          </a:p>
        </p:txBody>
      </p:sp>
      <p:sp>
        <p:nvSpPr>
          <p:cNvPr id="10" name="Espace réservé du numéro de diapositive 9">
            <a:extLst>
              <a:ext uri="{FF2B5EF4-FFF2-40B4-BE49-F238E27FC236}">
                <a16:creationId xmlns:a16="http://schemas.microsoft.com/office/drawing/2014/main" id="{E8D875B7-5DE7-4898-AB6C-70A82800CDEE}"/>
              </a:ext>
            </a:extLst>
          </p:cNvPr>
          <p:cNvSpPr>
            <a:spLocks noGrp="1"/>
          </p:cNvSpPr>
          <p:nvPr>
            <p:ph type="sldNum" sz="quarter" idx="12"/>
          </p:nvPr>
        </p:nvSpPr>
        <p:spPr>
          <a:xfrm>
            <a:off x="8610600" y="6356350"/>
            <a:ext cx="2743200" cy="365125"/>
          </a:xfrm>
        </p:spPr>
        <p:txBody>
          <a:bodyPr/>
          <a:lstStyle/>
          <a:p>
            <a:fld id="{27C6CCC6-2BE5-4E42-96A4-D1E8E81A3D8E}" type="slidenum">
              <a:rPr lang="de-DE" smtClean="0"/>
              <a:t>41</a:t>
            </a:fld>
            <a:endParaRPr lang="de-DE"/>
          </a:p>
        </p:txBody>
      </p:sp>
      <p:pic>
        <p:nvPicPr>
          <p:cNvPr id="5" name="Picture 4" descr="A screenshot of a cell phone&#10;&#10;Description automatically generated">
            <a:extLst>
              <a:ext uri="{FF2B5EF4-FFF2-40B4-BE49-F238E27FC236}">
                <a16:creationId xmlns:a16="http://schemas.microsoft.com/office/drawing/2014/main" id="{F12C185E-B756-421C-BFFB-D351720916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8295" y="1572678"/>
            <a:ext cx="8904849" cy="4413311"/>
          </a:xfrm>
          <a:prstGeom prst="rect">
            <a:avLst/>
          </a:prstGeom>
        </p:spPr>
      </p:pic>
    </p:spTree>
    <p:extLst>
      <p:ext uri="{BB962C8B-B14F-4D97-AF65-F5344CB8AC3E}">
        <p14:creationId xmlns:p14="http://schemas.microsoft.com/office/powerpoint/2010/main" val="374031392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AD95E54-9EFB-472A-B927-10ACF787A096}"/>
              </a:ext>
            </a:extLst>
          </p:cNvPr>
          <p:cNvSpPr>
            <a:spLocks noGrp="1"/>
          </p:cNvSpPr>
          <p:nvPr>
            <p:ph type="title"/>
          </p:nvPr>
        </p:nvSpPr>
        <p:spPr/>
        <p:txBody>
          <a:bodyPr/>
          <a:lstStyle/>
          <a:p>
            <a:r>
              <a:rPr lang="fr-FR"/>
              <a:t>Effet du taux d’apprentissage</a:t>
            </a:r>
          </a:p>
        </p:txBody>
      </p:sp>
      <p:pic>
        <p:nvPicPr>
          <p:cNvPr id="3" name="Image 2" descr="Une image contenant capture d’écran&#10;&#10;Description générée automatiquement">
            <a:extLst>
              <a:ext uri="{FF2B5EF4-FFF2-40B4-BE49-F238E27FC236}">
                <a16:creationId xmlns:a16="http://schemas.microsoft.com/office/drawing/2014/main" id="{E3D840AC-D956-49B3-B003-63D6CA853A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2381" y="1641363"/>
            <a:ext cx="5847619" cy="4390476"/>
          </a:xfrm>
          <a:prstGeom prst="rect">
            <a:avLst/>
          </a:prstGeom>
        </p:spPr>
      </p:pic>
      <p:pic>
        <p:nvPicPr>
          <p:cNvPr id="5" name="Image 4" descr="Une image contenant texte, carte&#10;&#10;Description générée automatiquement">
            <a:extLst>
              <a:ext uri="{FF2B5EF4-FFF2-40B4-BE49-F238E27FC236}">
                <a16:creationId xmlns:a16="http://schemas.microsoft.com/office/drawing/2014/main" id="{45079514-5692-40A3-A7C0-E1E03F3F1B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54181" y="1592037"/>
            <a:ext cx="5847619" cy="4390476"/>
          </a:xfrm>
          <a:prstGeom prst="rect">
            <a:avLst/>
          </a:prstGeom>
        </p:spPr>
      </p:pic>
      <p:sp>
        <p:nvSpPr>
          <p:cNvPr id="9" name="Espace réservé de la date 8">
            <a:extLst>
              <a:ext uri="{FF2B5EF4-FFF2-40B4-BE49-F238E27FC236}">
                <a16:creationId xmlns:a16="http://schemas.microsoft.com/office/drawing/2014/main" id="{04B36A17-3BA9-4A36-811B-157B8358B01B}"/>
              </a:ext>
            </a:extLst>
          </p:cNvPr>
          <p:cNvSpPr>
            <a:spLocks noGrp="1"/>
          </p:cNvSpPr>
          <p:nvPr>
            <p:ph type="dt" sz="half" idx="10"/>
          </p:nvPr>
        </p:nvSpPr>
        <p:spPr/>
        <p:txBody>
          <a:bodyPr/>
          <a:lstStyle/>
          <a:p>
            <a:r>
              <a:rPr lang="de-DE"/>
              <a:t>Le 29.11.2019</a:t>
            </a:r>
          </a:p>
        </p:txBody>
      </p:sp>
      <p:sp>
        <p:nvSpPr>
          <p:cNvPr id="10" name="Espace réservé du numéro de diapositive 9">
            <a:extLst>
              <a:ext uri="{FF2B5EF4-FFF2-40B4-BE49-F238E27FC236}">
                <a16:creationId xmlns:a16="http://schemas.microsoft.com/office/drawing/2014/main" id="{07D293B5-0F9A-4FB1-845D-F4F691A0EE64}"/>
              </a:ext>
            </a:extLst>
          </p:cNvPr>
          <p:cNvSpPr>
            <a:spLocks noGrp="1"/>
          </p:cNvSpPr>
          <p:nvPr>
            <p:ph type="sldNum" sz="quarter" idx="12"/>
          </p:nvPr>
        </p:nvSpPr>
        <p:spPr/>
        <p:txBody>
          <a:bodyPr/>
          <a:lstStyle/>
          <a:p>
            <a:fld id="{27C6CCC6-2BE5-4E42-96A4-D1E8E81A3D8E}" type="slidenum">
              <a:rPr lang="de-DE" smtClean="0"/>
              <a:t>42</a:t>
            </a:fld>
            <a:endParaRPr lang="de-DE"/>
          </a:p>
        </p:txBody>
      </p:sp>
    </p:spTree>
    <p:extLst>
      <p:ext uri="{BB962C8B-B14F-4D97-AF65-F5344CB8AC3E}">
        <p14:creationId xmlns:p14="http://schemas.microsoft.com/office/powerpoint/2010/main" val="8581125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a:extLst>
              <a:ext uri="{FF2B5EF4-FFF2-40B4-BE49-F238E27FC236}">
                <a16:creationId xmlns:a16="http://schemas.microsoft.com/office/drawing/2014/main" id="{406F0957-A2EA-44C9-AECE-1E72724EC68F}"/>
              </a:ext>
            </a:extLst>
          </p:cNvPr>
          <p:cNvSpPr>
            <a:spLocks noGrp="1"/>
          </p:cNvSpPr>
          <p:nvPr>
            <p:ph type="dt" sz="half" idx="10"/>
          </p:nvPr>
        </p:nvSpPr>
        <p:spPr/>
        <p:txBody>
          <a:bodyPr/>
          <a:lstStyle/>
          <a:p>
            <a:r>
              <a:rPr lang="de-DE">
                <a:latin typeface="Cambria Math" panose="02040503050406030204" pitchFamily="18" charset="0"/>
                <a:ea typeface="Cambria Math" panose="02040503050406030204" pitchFamily="18" charset="0"/>
              </a:rPr>
              <a:t>Le 29.11.2019</a:t>
            </a:r>
          </a:p>
        </p:txBody>
      </p:sp>
      <p:sp>
        <p:nvSpPr>
          <p:cNvPr id="5" name="Espace réservé du numéro de diapositive 4">
            <a:extLst>
              <a:ext uri="{FF2B5EF4-FFF2-40B4-BE49-F238E27FC236}">
                <a16:creationId xmlns:a16="http://schemas.microsoft.com/office/drawing/2014/main" id="{60AAD4AD-DCF9-46CF-93E9-B60FE31FC7FA}"/>
              </a:ext>
            </a:extLst>
          </p:cNvPr>
          <p:cNvSpPr>
            <a:spLocks noGrp="1"/>
          </p:cNvSpPr>
          <p:nvPr>
            <p:ph type="sldNum" sz="quarter" idx="12"/>
          </p:nvPr>
        </p:nvSpPr>
        <p:spPr/>
        <p:txBody>
          <a:bodyPr/>
          <a:lstStyle/>
          <a:p>
            <a:fld id="{27C6CCC6-2BE5-4E42-96A4-D1E8E81A3D8E}" type="slidenum">
              <a:rPr lang="de-DE" smtClean="0">
                <a:latin typeface="Cambria Math" panose="02040503050406030204" pitchFamily="18" charset="0"/>
                <a:ea typeface="Cambria Math" panose="02040503050406030204" pitchFamily="18" charset="0"/>
              </a:rPr>
              <a:t>5</a:t>
            </a:fld>
            <a:endParaRPr lang="de-DE">
              <a:latin typeface="Cambria Math" panose="02040503050406030204" pitchFamily="18" charset="0"/>
              <a:ea typeface="Cambria Math" panose="02040503050406030204" pitchFamily="18" charset="0"/>
            </a:endParaRPr>
          </a:p>
        </p:txBody>
      </p:sp>
      <p:sp>
        <p:nvSpPr>
          <p:cNvPr id="6" name="Ellipse 5">
            <a:extLst>
              <a:ext uri="{FF2B5EF4-FFF2-40B4-BE49-F238E27FC236}">
                <a16:creationId xmlns:a16="http://schemas.microsoft.com/office/drawing/2014/main" id="{E7A838FA-FB79-40D0-AFC2-7427B08CD58D}"/>
              </a:ext>
            </a:extLst>
          </p:cNvPr>
          <p:cNvSpPr/>
          <p:nvPr/>
        </p:nvSpPr>
        <p:spPr>
          <a:xfrm>
            <a:off x="838200" y="1035283"/>
            <a:ext cx="971746" cy="8955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latin typeface="Cambria Math" panose="02040503050406030204" pitchFamily="18" charset="0"/>
                <a:ea typeface="Cambria Math" panose="02040503050406030204" pitchFamily="18" charset="0"/>
              </a:rPr>
              <a:t>X1</a:t>
            </a:r>
          </a:p>
        </p:txBody>
      </p:sp>
      <p:sp>
        <p:nvSpPr>
          <p:cNvPr id="7" name="Ellipse 6">
            <a:extLst>
              <a:ext uri="{FF2B5EF4-FFF2-40B4-BE49-F238E27FC236}">
                <a16:creationId xmlns:a16="http://schemas.microsoft.com/office/drawing/2014/main" id="{A11905B6-CEF3-459F-8F40-D85E577458E0}"/>
              </a:ext>
            </a:extLst>
          </p:cNvPr>
          <p:cNvSpPr/>
          <p:nvPr/>
        </p:nvSpPr>
        <p:spPr>
          <a:xfrm>
            <a:off x="838200" y="1970385"/>
            <a:ext cx="971746" cy="8955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latin typeface="Cambria Math" panose="02040503050406030204" pitchFamily="18" charset="0"/>
                <a:ea typeface="Cambria Math" panose="02040503050406030204" pitchFamily="18" charset="0"/>
              </a:rPr>
              <a:t>X2</a:t>
            </a:r>
          </a:p>
        </p:txBody>
      </p:sp>
      <p:sp>
        <p:nvSpPr>
          <p:cNvPr id="8" name="Ellipse 7">
            <a:extLst>
              <a:ext uri="{FF2B5EF4-FFF2-40B4-BE49-F238E27FC236}">
                <a16:creationId xmlns:a16="http://schemas.microsoft.com/office/drawing/2014/main" id="{0B78C386-643E-429A-A9D1-7EBA0AEBDEEC}"/>
              </a:ext>
            </a:extLst>
          </p:cNvPr>
          <p:cNvSpPr/>
          <p:nvPr/>
        </p:nvSpPr>
        <p:spPr>
          <a:xfrm>
            <a:off x="838200" y="2905487"/>
            <a:ext cx="971746" cy="8955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latin typeface="Cambria Math" panose="02040503050406030204" pitchFamily="18" charset="0"/>
                <a:ea typeface="Cambria Math" panose="02040503050406030204" pitchFamily="18" charset="0"/>
              </a:rPr>
              <a:t>X3</a:t>
            </a:r>
          </a:p>
        </p:txBody>
      </p:sp>
      <p:sp>
        <p:nvSpPr>
          <p:cNvPr id="9" name="Ellipse 8">
            <a:extLst>
              <a:ext uri="{FF2B5EF4-FFF2-40B4-BE49-F238E27FC236}">
                <a16:creationId xmlns:a16="http://schemas.microsoft.com/office/drawing/2014/main" id="{9AB00CAD-1564-4101-876F-FF4885D143BF}"/>
              </a:ext>
            </a:extLst>
          </p:cNvPr>
          <p:cNvSpPr/>
          <p:nvPr/>
        </p:nvSpPr>
        <p:spPr>
          <a:xfrm>
            <a:off x="838200" y="4163368"/>
            <a:ext cx="971746" cy="8955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latin typeface="Cambria Math" panose="02040503050406030204" pitchFamily="18" charset="0"/>
                <a:ea typeface="Cambria Math" panose="02040503050406030204" pitchFamily="18" charset="0"/>
              </a:rPr>
              <a:t>…</a:t>
            </a:r>
          </a:p>
        </p:txBody>
      </p:sp>
      <p:sp>
        <p:nvSpPr>
          <p:cNvPr id="10" name="Ellipse 9">
            <a:extLst>
              <a:ext uri="{FF2B5EF4-FFF2-40B4-BE49-F238E27FC236}">
                <a16:creationId xmlns:a16="http://schemas.microsoft.com/office/drawing/2014/main" id="{AB770239-ABAC-4C13-BF9F-9B379E3CF3CA}"/>
              </a:ext>
            </a:extLst>
          </p:cNvPr>
          <p:cNvSpPr/>
          <p:nvPr/>
        </p:nvSpPr>
        <p:spPr>
          <a:xfrm>
            <a:off x="838200" y="5302578"/>
            <a:ext cx="971746" cy="8955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err="1">
                <a:latin typeface="Cambria Math" panose="02040503050406030204" pitchFamily="18" charset="0"/>
                <a:ea typeface="Cambria Math" panose="02040503050406030204" pitchFamily="18" charset="0"/>
              </a:rPr>
              <a:t>Xn</a:t>
            </a:r>
            <a:endParaRPr lang="fr-FR">
              <a:latin typeface="Cambria Math" panose="02040503050406030204" pitchFamily="18" charset="0"/>
              <a:ea typeface="Cambria Math" panose="02040503050406030204" pitchFamily="18" charset="0"/>
            </a:endParaRPr>
          </a:p>
        </p:txBody>
      </p:sp>
      <p:sp>
        <p:nvSpPr>
          <p:cNvPr id="11" name="Ellipse 10">
            <a:extLst>
              <a:ext uri="{FF2B5EF4-FFF2-40B4-BE49-F238E27FC236}">
                <a16:creationId xmlns:a16="http://schemas.microsoft.com/office/drawing/2014/main" id="{1B688C9D-BAE2-4F44-92F1-3D0BBC1DF4ED}"/>
              </a:ext>
            </a:extLst>
          </p:cNvPr>
          <p:cNvSpPr/>
          <p:nvPr/>
        </p:nvSpPr>
        <p:spPr>
          <a:xfrm>
            <a:off x="838200" y="100181"/>
            <a:ext cx="971746" cy="8955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latin typeface="Cambria Math" panose="02040503050406030204" pitchFamily="18" charset="0"/>
                <a:ea typeface="Cambria Math" panose="02040503050406030204" pitchFamily="18" charset="0"/>
              </a:rPr>
              <a:t>Biais0</a:t>
            </a:r>
          </a:p>
        </p:txBody>
      </p:sp>
      <p:sp>
        <p:nvSpPr>
          <p:cNvPr id="12" name="Ellipse 11">
            <a:extLst>
              <a:ext uri="{FF2B5EF4-FFF2-40B4-BE49-F238E27FC236}">
                <a16:creationId xmlns:a16="http://schemas.microsoft.com/office/drawing/2014/main" id="{24C8D3F8-8A82-4784-B4DD-FFBCA612E8B1}"/>
              </a:ext>
            </a:extLst>
          </p:cNvPr>
          <p:cNvSpPr/>
          <p:nvPr/>
        </p:nvSpPr>
        <p:spPr>
          <a:xfrm>
            <a:off x="5926584" y="1117526"/>
            <a:ext cx="971746" cy="8955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latin typeface="Cambria Math" panose="02040503050406030204" pitchFamily="18" charset="0"/>
                <a:ea typeface="Cambria Math" panose="02040503050406030204" pitchFamily="18" charset="0"/>
              </a:rPr>
              <a:t>Nr,1</a:t>
            </a:r>
          </a:p>
        </p:txBody>
      </p:sp>
      <p:sp>
        <p:nvSpPr>
          <p:cNvPr id="13" name="Ellipse 12">
            <a:extLst>
              <a:ext uri="{FF2B5EF4-FFF2-40B4-BE49-F238E27FC236}">
                <a16:creationId xmlns:a16="http://schemas.microsoft.com/office/drawing/2014/main" id="{F522581A-0335-457F-B72D-716879B47435}"/>
              </a:ext>
            </a:extLst>
          </p:cNvPr>
          <p:cNvSpPr/>
          <p:nvPr/>
        </p:nvSpPr>
        <p:spPr>
          <a:xfrm>
            <a:off x="5926584" y="2052628"/>
            <a:ext cx="971746" cy="8955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latin typeface="Cambria Math" panose="02040503050406030204" pitchFamily="18" charset="0"/>
                <a:ea typeface="Cambria Math" panose="02040503050406030204" pitchFamily="18" charset="0"/>
              </a:rPr>
              <a:t>Nr,2</a:t>
            </a:r>
          </a:p>
        </p:txBody>
      </p:sp>
      <p:sp>
        <p:nvSpPr>
          <p:cNvPr id="14" name="Ellipse 13">
            <a:extLst>
              <a:ext uri="{FF2B5EF4-FFF2-40B4-BE49-F238E27FC236}">
                <a16:creationId xmlns:a16="http://schemas.microsoft.com/office/drawing/2014/main" id="{9ADEC61D-E560-4E37-9B57-9A4495F6B01B}"/>
              </a:ext>
            </a:extLst>
          </p:cNvPr>
          <p:cNvSpPr/>
          <p:nvPr/>
        </p:nvSpPr>
        <p:spPr>
          <a:xfrm>
            <a:off x="5926584" y="2987730"/>
            <a:ext cx="971746" cy="8955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latin typeface="Cambria Math" panose="02040503050406030204" pitchFamily="18" charset="0"/>
                <a:ea typeface="Cambria Math" panose="02040503050406030204" pitchFamily="18" charset="0"/>
              </a:rPr>
              <a:t>Nr,3</a:t>
            </a:r>
          </a:p>
        </p:txBody>
      </p:sp>
      <p:sp>
        <p:nvSpPr>
          <p:cNvPr id="15" name="Ellipse 14">
            <a:extLst>
              <a:ext uri="{FF2B5EF4-FFF2-40B4-BE49-F238E27FC236}">
                <a16:creationId xmlns:a16="http://schemas.microsoft.com/office/drawing/2014/main" id="{D8B274C6-FC13-4F87-A3D0-230917649DFD}"/>
              </a:ext>
            </a:extLst>
          </p:cNvPr>
          <p:cNvSpPr/>
          <p:nvPr/>
        </p:nvSpPr>
        <p:spPr>
          <a:xfrm>
            <a:off x="5926584" y="4245611"/>
            <a:ext cx="971746" cy="8955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latin typeface="Cambria Math" panose="02040503050406030204" pitchFamily="18" charset="0"/>
                <a:ea typeface="Cambria Math" panose="02040503050406030204" pitchFamily="18" charset="0"/>
              </a:rPr>
              <a:t>…</a:t>
            </a:r>
          </a:p>
        </p:txBody>
      </p:sp>
      <p:sp>
        <p:nvSpPr>
          <p:cNvPr id="16" name="Ellipse 15">
            <a:extLst>
              <a:ext uri="{FF2B5EF4-FFF2-40B4-BE49-F238E27FC236}">
                <a16:creationId xmlns:a16="http://schemas.microsoft.com/office/drawing/2014/main" id="{CEE25F35-4300-4C30-9656-1E1338E0A2CE}"/>
              </a:ext>
            </a:extLst>
          </p:cNvPr>
          <p:cNvSpPr/>
          <p:nvPr/>
        </p:nvSpPr>
        <p:spPr>
          <a:xfrm>
            <a:off x="5926584" y="5384821"/>
            <a:ext cx="971746" cy="8955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err="1">
                <a:latin typeface="Cambria Math" panose="02040503050406030204" pitchFamily="18" charset="0"/>
                <a:ea typeface="Cambria Math" panose="02040503050406030204" pitchFamily="18" charset="0"/>
              </a:rPr>
              <a:t>Nr,q</a:t>
            </a:r>
            <a:endParaRPr lang="fr-FR">
              <a:latin typeface="Cambria Math" panose="02040503050406030204" pitchFamily="18" charset="0"/>
              <a:ea typeface="Cambria Math" panose="02040503050406030204" pitchFamily="18" charset="0"/>
            </a:endParaRPr>
          </a:p>
        </p:txBody>
      </p:sp>
      <p:sp>
        <p:nvSpPr>
          <p:cNvPr id="17" name="Ellipse 16">
            <a:extLst>
              <a:ext uri="{FF2B5EF4-FFF2-40B4-BE49-F238E27FC236}">
                <a16:creationId xmlns:a16="http://schemas.microsoft.com/office/drawing/2014/main" id="{35B6172B-1836-4853-9D22-E3F9831DC231}"/>
              </a:ext>
            </a:extLst>
          </p:cNvPr>
          <p:cNvSpPr/>
          <p:nvPr/>
        </p:nvSpPr>
        <p:spPr>
          <a:xfrm>
            <a:off x="5926584" y="182424"/>
            <a:ext cx="971746" cy="8955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latin typeface="Cambria Math" panose="02040503050406030204" pitchFamily="18" charset="0"/>
                <a:ea typeface="Cambria Math" panose="02040503050406030204" pitchFamily="18" charset="0"/>
              </a:rPr>
              <a:t>Biais</a:t>
            </a:r>
          </a:p>
          <a:p>
            <a:pPr algn="ctr"/>
            <a:r>
              <a:rPr lang="fr-FR">
                <a:latin typeface="Cambria Math" panose="02040503050406030204" pitchFamily="18" charset="0"/>
                <a:ea typeface="Cambria Math" panose="02040503050406030204" pitchFamily="18" charset="0"/>
              </a:rPr>
              <a:t>2</a:t>
            </a:r>
          </a:p>
        </p:txBody>
      </p:sp>
      <p:sp>
        <p:nvSpPr>
          <p:cNvPr id="18" name="Ellipse 17">
            <a:extLst>
              <a:ext uri="{FF2B5EF4-FFF2-40B4-BE49-F238E27FC236}">
                <a16:creationId xmlns:a16="http://schemas.microsoft.com/office/drawing/2014/main" id="{DE2D6E8A-75BE-41A2-88F3-D23E46BB563D}"/>
              </a:ext>
            </a:extLst>
          </p:cNvPr>
          <p:cNvSpPr/>
          <p:nvPr/>
        </p:nvSpPr>
        <p:spPr>
          <a:xfrm>
            <a:off x="3309151" y="1117526"/>
            <a:ext cx="971746" cy="8955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latin typeface="Cambria Math" panose="02040503050406030204" pitchFamily="18" charset="0"/>
                <a:ea typeface="Cambria Math" panose="02040503050406030204" pitchFamily="18" charset="0"/>
              </a:rPr>
              <a:t>N1,1</a:t>
            </a:r>
          </a:p>
        </p:txBody>
      </p:sp>
      <p:sp>
        <p:nvSpPr>
          <p:cNvPr id="19" name="Ellipse 18">
            <a:extLst>
              <a:ext uri="{FF2B5EF4-FFF2-40B4-BE49-F238E27FC236}">
                <a16:creationId xmlns:a16="http://schemas.microsoft.com/office/drawing/2014/main" id="{D41F4AEB-E04C-4EC0-9947-A404933C2CE4}"/>
              </a:ext>
            </a:extLst>
          </p:cNvPr>
          <p:cNvSpPr/>
          <p:nvPr/>
        </p:nvSpPr>
        <p:spPr>
          <a:xfrm>
            <a:off x="3309151" y="2052628"/>
            <a:ext cx="971746" cy="8955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latin typeface="Cambria Math" panose="02040503050406030204" pitchFamily="18" charset="0"/>
                <a:ea typeface="Cambria Math" panose="02040503050406030204" pitchFamily="18" charset="0"/>
              </a:rPr>
              <a:t>N1,2</a:t>
            </a:r>
          </a:p>
        </p:txBody>
      </p:sp>
      <p:sp>
        <p:nvSpPr>
          <p:cNvPr id="20" name="Ellipse 19">
            <a:extLst>
              <a:ext uri="{FF2B5EF4-FFF2-40B4-BE49-F238E27FC236}">
                <a16:creationId xmlns:a16="http://schemas.microsoft.com/office/drawing/2014/main" id="{F19EEB1D-91E2-4C70-BEDD-DB4DFB022220}"/>
              </a:ext>
            </a:extLst>
          </p:cNvPr>
          <p:cNvSpPr/>
          <p:nvPr/>
        </p:nvSpPr>
        <p:spPr>
          <a:xfrm>
            <a:off x="3309151" y="2987730"/>
            <a:ext cx="971746" cy="8955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latin typeface="Cambria Math" panose="02040503050406030204" pitchFamily="18" charset="0"/>
                <a:ea typeface="Cambria Math" panose="02040503050406030204" pitchFamily="18" charset="0"/>
              </a:rPr>
              <a:t>N1,3</a:t>
            </a:r>
          </a:p>
        </p:txBody>
      </p:sp>
      <p:sp>
        <p:nvSpPr>
          <p:cNvPr id="21" name="Ellipse 20">
            <a:extLst>
              <a:ext uri="{FF2B5EF4-FFF2-40B4-BE49-F238E27FC236}">
                <a16:creationId xmlns:a16="http://schemas.microsoft.com/office/drawing/2014/main" id="{3335CAB9-EDAA-41C2-AD17-9B6F1883B0DE}"/>
              </a:ext>
            </a:extLst>
          </p:cNvPr>
          <p:cNvSpPr/>
          <p:nvPr/>
        </p:nvSpPr>
        <p:spPr>
          <a:xfrm>
            <a:off x="3309151" y="4245611"/>
            <a:ext cx="971746" cy="8955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latin typeface="Cambria Math" panose="02040503050406030204" pitchFamily="18" charset="0"/>
                <a:ea typeface="Cambria Math" panose="02040503050406030204" pitchFamily="18" charset="0"/>
              </a:rPr>
              <a:t>…</a:t>
            </a:r>
          </a:p>
        </p:txBody>
      </p:sp>
      <p:sp>
        <p:nvSpPr>
          <p:cNvPr id="22" name="Ellipse 21">
            <a:extLst>
              <a:ext uri="{FF2B5EF4-FFF2-40B4-BE49-F238E27FC236}">
                <a16:creationId xmlns:a16="http://schemas.microsoft.com/office/drawing/2014/main" id="{FFE22492-CC0A-40F3-9A7F-E5D93D71893D}"/>
              </a:ext>
            </a:extLst>
          </p:cNvPr>
          <p:cNvSpPr/>
          <p:nvPr/>
        </p:nvSpPr>
        <p:spPr>
          <a:xfrm>
            <a:off x="3309151" y="5384821"/>
            <a:ext cx="971746" cy="8955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latin typeface="Cambria Math" panose="02040503050406030204" pitchFamily="18" charset="0"/>
                <a:ea typeface="Cambria Math" panose="02040503050406030204" pitchFamily="18" charset="0"/>
              </a:rPr>
              <a:t>N1,p</a:t>
            </a:r>
          </a:p>
        </p:txBody>
      </p:sp>
      <p:sp>
        <p:nvSpPr>
          <p:cNvPr id="23" name="Ellipse 22">
            <a:extLst>
              <a:ext uri="{FF2B5EF4-FFF2-40B4-BE49-F238E27FC236}">
                <a16:creationId xmlns:a16="http://schemas.microsoft.com/office/drawing/2014/main" id="{BF84E9DB-3A26-45E1-9EB7-F049B85EE3AA}"/>
              </a:ext>
            </a:extLst>
          </p:cNvPr>
          <p:cNvSpPr/>
          <p:nvPr/>
        </p:nvSpPr>
        <p:spPr>
          <a:xfrm>
            <a:off x="3309151" y="182424"/>
            <a:ext cx="971746" cy="8955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latin typeface="Cambria Math" panose="02040503050406030204" pitchFamily="18" charset="0"/>
                <a:ea typeface="Cambria Math" panose="02040503050406030204" pitchFamily="18" charset="0"/>
              </a:rPr>
              <a:t>Biais</a:t>
            </a:r>
          </a:p>
          <a:p>
            <a:pPr algn="ctr"/>
            <a:r>
              <a:rPr lang="fr-FR">
                <a:latin typeface="Cambria Math" panose="02040503050406030204" pitchFamily="18" charset="0"/>
                <a:ea typeface="Cambria Math" panose="02040503050406030204" pitchFamily="18" charset="0"/>
              </a:rPr>
              <a:t>1</a:t>
            </a:r>
          </a:p>
        </p:txBody>
      </p:sp>
      <p:sp>
        <p:nvSpPr>
          <p:cNvPr id="24" name="Ellipse 23">
            <a:extLst>
              <a:ext uri="{FF2B5EF4-FFF2-40B4-BE49-F238E27FC236}">
                <a16:creationId xmlns:a16="http://schemas.microsoft.com/office/drawing/2014/main" id="{A0106D62-DA27-424A-83EE-ADA0F29CBB59}"/>
              </a:ext>
            </a:extLst>
          </p:cNvPr>
          <p:cNvSpPr/>
          <p:nvPr/>
        </p:nvSpPr>
        <p:spPr>
          <a:xfrm>
            <a:off x="4900472" y="296593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latin typeface="Cambria Math" panose="02040503050406030204" pitchFamily="18" charset="0"/>
              <a:ea typeface="Cambria Math" panose="02040503050406030204" pitchFamily="18" charset="0"/>
            </a:endParaRPr>
          </a:p>
        </p:txBody>
      </p:sp>
      <p:sp>
        <p:nvSpPr>
          <p:cNvPr id="25" name="Ellipse 24">
            <a:extLst>
              <a:ext uri="{FF2B5EF4-FFF2-40B4-BE49-F238E27FC236}">
                <a16:creationId xmlns:a16="http://schemas.microsoft.com/office/drawing/2014/main" id="{3BF40D57-7561-4840-B1ED-A44063B83C07}"/>
              </a:ext>
            </a:extLst>
          </p:cNvPr>
          <p:cNvSpPr/>
          <p:nvPr/>
        </p:nvSpPr>
        <p:spPr>
          <a:xfrm>
            <a:off x="5084917" y="2968617"/>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latin typeface="Cambria Math" panose="02040503050406030204" pitchFamily="18" charset="0"/>
              <a:ea typeface="Cambria Math" panose="02040503050406030204" pitchFamily="18" charset="0"/>
            </a:endParaRPr>
          </a:p>
        </p:txBody>
      </p:sp>
      <p:sp>
        <p:nvSpPr>
          <p:cNvPr id="26" name="Ellipse 25">
            <a:extLst>
              <a:ext uri="{FF2B5EF4-FFF2-40B4-BE49-F238E27FC236}">
                <a16:creationId xmlns:a16="http://schemas.microsoft.com/office/drawing/2014/main" id="{C8498D30-2877-4F0F-9CA8-E1BC31FEBF26}"/>
              </a:ext>
            </a:extLst>
          </p:cNvPr>
          <p:cNvSpPr/>
          <p:nvPr/>
        </p:nvSpPr>
        <p:spPr>
          <a:xfrm>
            <a:off x="5269362" y="2968617"/>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latin typeface="Cambria Math" panose="02040503050406030204" pitchFamily="18" charset="0"/>
              <a:ea typeface="Cambria Math" panose="02040503050406030204" pitchFamily="18" charset="0"/>
            </a:endParaRPr>
          </a:p>
        </p:txBody>
      </p:sp>
      <p:sp>
        <p:nvSpPr>
          <p:cNvPr id="30" name="Rectangle 29">
            <a:extLst>
              <a:ext uri="{FF2B5EF4-FFF2-40B4-BE49-F238E27FC236}">
                <a16:creationId xmlns:a16="http://schemas.microsoft.com/office/drawing/2014/main" id="{24670101-CBE4-4092-8E57-52CEEA43EB0A}"/>
              </a:ext>
            </a:extLst>
          </p:cNvPr>
          <p:cNvSpPr/>
          <p:nvPr/>
        </p:nvSpPr>
        <p:spPr>
          <a:xfrm>
            <a:off x="8335766" y="1811415"/>
            <a:ext cx="2463539" cy="8107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latin typeface="Cambria Math" panose="02040503050406030204" pitchFamily="18" charset="0"/>
                <a:ea typeface="Cambria Math" panose="02040503050406030204" pitchFamily="18" charset="0"/>
              </a:rPr>
              <a:t>H2</a:t>
            </a:r>
          </a:p>
        </p:txBody>
      </p:sp>
      <p:sp>
        <p:nvSpPr>
          <p:cNvPr id="31" name="Rectangle 30">
            <a:extLst>
              <a:ext uri="{FF2B5EF4-FFF2-40B4-BE49-F238E27FC236}">
                <a16:creationId xmlns:a16="http://schemas.microsoft.com/office/drawing/2014/main" id="{93391B90-5837-4606-86F8-64AEF3319906}"/>
              </a:ext>
            </a:extLst>
          </p:cNvPr>
          <p:cNvSpPr/>
          <p:nvPr/>
        </p:nvSpPr>
        <p:spPr>
          <a:xfrm>
            <a:off x="8335766" y="2829398"/>
            <a:ext cx="2463539" cy="8107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latin typeface="Cambria Math" panose="02040503050406030204" pitchFamily="18" charset="0"/>
                <a:ea typeface="Cambria Math" panose="02040503050406030204" pitchFamily="18" charset="0"/>
              </a:rPr>
              <a:t>H3</a:t>
            </a:r>
          </a:p>
        </p:txBody>
      </p:sp>
      <p:sp>
        <p:nvSpPr>
          <p:cNvPr id="32" name="Rectangle 31">
            <a:extLst>
              <a:ext uri="{FF2B5EF4-FFF2-40B4-BE49-F238E27FC236}">
                <a16:creationId xmlns:a16="http://schemas.microsoft.com/office/drawing/2014/main" id="{AA240D1C-D624-42AC-B3C7-CF88B73917A4}"/>
              </a:ext>
            </a:extLst>
          </p:cNvPr>
          <p:cNvSpPr/>
          <p:nvPr/>
        </p:nvSpPr>
        <p:spPr>
          <a:xfrm>
            <a:off x="8335766" y="3870151"/>
            <a:ext cx="2463539" cy="8107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latin typeface="Cambria Math" panose="02040503050406030204" pitchFamily="18" charset="0"/>
                <a:ea typeface="Cambria Math" panose="02040503050406030204" pitchFamily="18" charset="0"/>
              </a:rPr>
              <a:t>…</a:t>
            </a:r>
          </a:p>
        </p:txBody>
      </p:sp>
      <p:sp>
        <p:nvSpPr>
          <p:cNvPr id="33" name="Rectangle 32">
            <a:extLst>
              <a:ext uri="{FF2B5EF4-FFF2-40B4-BE49-F238E27FC236}">
                <a16:creationId xmlns:a16="http://schemas.microsoft.com/office/drawing/2014/main" id="{794CA028-809A-4087-AF75-CD6DF818DE6D}"/>
              </a:ext>
            </a:extLst>
          </p:cNvPr>
          <p:cNvSpPr/>
          <p:nvPr/>
        </p:nvSpPr>
        <p:spPr>
          <a:xfrm>
            <a:off x="8335766" y="5104379"/>
            <a:ext cx="2463539" cy="8107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latin typeface="Cambria Math" panose="02040503050406030204" pitchFamily="18" charset="0"/>
                <a:ea typeface="Cambria Math" panose="02040503050406030204" pitchFamily="18" charset="0"/>
              </a:rPr>
              <a:t>Hs</a:t>
            </a:r>
          </a:p>
        </p:txBody>
      </p:sp>
      <p:sp>
        <p:nvSpPr>
          <p:cNvPr id="34" name="Rectangle 33">
            <a:extLst>
              <a:ext uri="{FF2B5EF4-FFF2-40B4-BE49-F238E27FC236}">
                <a16:creationId xmlns:a16="http://schemas.microsoft.com/office/drawing/2014/main" id="{970F3EDF-D846-4049-82FC-BADF8D8273BF}"/>
              </a:ext>
            </a:extLst>
          </p:cNvPr>
          <p:cNvSpPr/>
          <p:nvPr/>
        </p:nvSpPr>
        <p:spPr>
          <a:xfrm>
            <a:off x="8335766" y="629930"/>
            <a:ext cx="2463539" cy="8107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latin typeface="Cambria Math" panose="02040503050406030204" pitchFamily="18" charset="0"/>
                <a:ea typeface="Cambria Math" panose="02040503050406030204" pitchFamily="18" charset="0"/>
              </a:rPr>
              <a:t>H1</a:t>
            </a:r>
          </a:p>
        </p:txBody>
      </p:sp>
    </p:spTree>
    <p:extLst>
      <p:ext uri="{BB962C8B-B14F-4D97-AF65-F5344CB8AC3E}">
        <p14:creationId xmlns:p14="http://schemas.microsoft.com/office/powerpoint/2010/main" val="27791308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a:extLst>
              <a:ext uri="{FF2B5EF4-FFF2-40B4-BE49-F238E27FC236}">
                <a16:creationId xmlns:a16="http://schemas.microsoft.com/office/drawing/2014/main" id="{BB6D3547-C138-417C-80C2-BE9831D94C56}"/>
              </a:ext>
            </a:extLst>
          </p:cNvPr>
          <p:cNvSpPr>
            <a:spLocks noGrp="1"/>
          </p:cNvSpPr>
          <p:nvPr>
            <p:ph type="dt" sz="half" idx="10"/>
          </p:nvPr>
        </p:nvSpPr>
        <p:spPr/>
        <p:txBody>
          <a:bodyPr/>
          <a:lstStyle/>
          <a:p>
            <a:r>
              <a:rPr lang="de-DE">
                <a:latin typeface="Cambria Math" panose="02040503050406030204" pitchFamily="18" charset="0"/>
                <a:ea typeface="Cambria Math" panose="02040503050406030204" pitchFamily="18" charset="0"/>
                <a:cs typeface="Calibri" panose="020F0502020204030204" pitchFamily="34" charset="0"/>
              </a:rPr>
              <a:t>Le 29.11.2019</a:t>
            </a:r>
          </a:p>
        </p:txBody>
      </p:sp>
      <p:sp>
        <p:nvSpPr>
          <p:cNvPr id="5" name="Espace réservé du numéro de diapositive 4">
            <a:extLst>
              <a:ext uri="{FF2B5EF4-FFF2-40B4-BE49-F238E27FC236}">
                <a16:creationId xmlns:a16="http://schemas.microsoft.com/office/drawing/2014/main" id="{B84D28F1-2AB2-4E9D-9B41-04A4535D8B9D}"/>
              </a:ext>
            </a:extLst>
          </p:cNvPr>
          <p:cNvSpPr>
            <a:spLocks noGrp="1"/>
          </p:cNvSpPr>
          <p:nvPr>
            <p:ph type="sldNum" sz="quarter" idx="12"/>
          </p:nvPr>
        </p:nvSpPr>
        <p:spPr/>
        <p:txBody>
          <a:bodyPr/>
          <a:lstStyle/>
          <a:p>
            <a:fld id="{27C6CCC6-2BE5-4E42-96A4-D1E8E81A3D8E}" type="slidenum">
              <a:rPr lang="de-DE" smtClean="0">
                <a:latin typeface="Cambria Math" panose="02040503050406030204" pitchFamily="18" charset="0"/>
                <a:ea typeface="Cambria Math" panose="02040503050406030204" pitchFamily="18" charset="0"/>
                <a:cs typeface="Calibri" panose="020F0502020204030204" pitchFamily="34" charset="0"/>
              </a:rPr>
              <a:t>6</a:t>
            </a:fld>
            <a:endParaRPr lang="de-DE">
              <a:latin typeface="Cambria Math" panose="02040503050406030204" pitchFamily="18" charset="0"/>
              <a:ea typeface="Cambria Math" panose="02040503050406030204" pitchFamily="18" charset="0"/>
              <a:cs typeface="Calibri" panose="020F0502020204030204" pitchFamily="34" charset="0"/>
            </a:endParaRPr>
          </a:p>
        </p:txBody>
      </p:sp>
      <p:sp>
        <p:nvSpPr>
          <p:cNvPr id="6" name="Ellipse 5">
            <a:extLst>
              <a:ext uri="{FF2B5EF4-FFF2-40B4-BE49-F238E27FC236}">
                <a16:creationId xmlns:a16="http://schemas.microsoft.com/office/drawing/2014/main" id="{9EA9BD87-C599-43C2-B49B-67C9AA9E39D2}"/>
              </a:ext>
            </a:extLst>
          </p:cNvPr>
          <p:cNvSpPr/>
          <p:nvPr/>
        </p:nvSpPr>
        <p:spPr>
          <a:xfrm>
            <a:off x="5801511" y="1793301"/>
            <a:ext cx="991610" cy="8481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latin typeface="Cambria Math" panose="02040503050406030204" pitchFamily="18" charset="0"/>
                <a:ea typeface="Cambria Math" panose="02040503050406030204" pitchFamily="18" charset="0"/>
                <a:cs typeface="Calibri" panose="020F0502020204030204" pitchFamily="34" charset="0"/>
              </a:rPr>
              <a:t>N2,1</a:t>
            </a:r>
          </a:p>
        </p:txBody>
      </p:sp>
      <p:grpSp>
        <p:nvGrpSpPr>
          <p:cNvPr id="7" name="Groupe 6">
            <a:extLst>
              <a:ext uri="{FF2B5EF4-FFF2-40B4-BE49-F238E27FC236}">
                <a16:creationId xmlns:a16="http://schemas.microsoft.com/office/drawing/2014/main" id="{9A818E6B-3253-409B-A946-5AEE2F660C3E}"/>
              </a:ext>
            </a:extLst>
          </p:cNvPr>
          <p:cNvGrpSpPr/>
          <p:nvPr/>
        </p:nvGrpSpPr>
        <p:grpSpPr>
          <a:xfrm>
            <a:off x="3424797" y="4650270"/>
            <a:ext cx="53010" cy="291545"/>
            <a:chOff x="3322855" y="4868601"/>
            <a:chExt cx="53010" cy="291545"/>
          </a:xfrm>
        </p:grpSpPr>
        <p:sp>
          <p:nvSpPr>
            <p:cNvPr id="8" name="Ellipse 7">
              <a:extLst>
                <a:ext uri="{FF2B5EF4-FFF2-40B4-BE49-F238E27FC236}">
                  <a16:creationId xmlns:a16="http://schemas.microsoft.com/office/drawing/2014/main" id="{1A069849-B52A-41ED-B563-4B2943AAA56E}"/>
                </a:ext>
              </a:extLst>
            </p:cNvPr>
            <p:cNvSpPr/>
            <p:nvPr/>
          </p:nvSpPr>
          <p:spPr>
            <a:xfrm>
              <a:off x="3322855" y="4868601"/>
              <a:ext cx="53009" cy="5300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latin typeface="Cambria Math" panose="02040503050406030204" pitchFamily="18" charset="0"/>
                <a:ea typeface="Cambria Math" panose="02040503050406030204" pitchFamily="18" charset="0"/>
                <a:cs typeface="Calibri" panose="020F0502020204030204" pitchFamily="34" charset="0"/>
              </a:endParaRPr>
            </a:p>
          </p:txBody>
        </p:sp>
        <p:sp>
          <p:nvSpPr>
            <p:cNvPr id="9" name="Ellipse 8">
              <a:extLst>
                <a:ext uri="{FF2B5EF4-FFF2-40B4-BE49-F238E27FC236}">
                  <a16:creationId xmlns:a16="http://schemas.microsoft.com/office/drawing/2014/main" id="{35840782-E06D-4080-AFF5-0EC22FB8BC60}"/>
                </a:ext>
              </a:extLst>
            </p:cNvPr>
            <p:cNvSpPr/>
            <p:nvPr/>
          </p:nvSpPr>
          <p:spPr>
            <a:xfrm>
              <a:off x="3322856" y="4987869"/>
              <a:ext cx="53009" cy="5300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latin typeface="Cambria Math" panose="02040503050406030204" pitchFamily="18" charset="0"/>
                <a:ea typeface="Cambria Math" panose="02040503050406030204" pitchFamily="18" charset="0"/>
                <a:cs typeface="Calibri" panose="020F0502020204030204" pitchFamily="34" charset="0"/>
              </a:endParaRPr>
            </a:p>
          </p:txBody>
        </p:sp>
        <p:sp>
          <p:nvSpPr>
            <p:cNvPr id="10" name="Ellipse 9">
              <a:extLst>
                <a:ext uri="{FF2B5EF4-FFF2-40B4-BE49-F238E27FC236}">
                  <a16:creationId xmlns:a16="http://schemas.microsoft.com/office/drawing/2014/main" id="{913672A7-7973-425A-B608-3F7E30B31110}"/>
                </a:ext>
              </a:extLst>
            </p:cNvPr>
            <p:cNvSpPr/>
            <p:nvPr/>
          </p:nvSpPr>
          <p:spPr>
            <a:xfrm>
              <a:off x="3322855" y="5107137"/>
              <a:ext cx="53009" cy="5300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latin typeface="Cambria Math" panose="02040503050406030204" pitchFamily="18" charset="0"/>
                <a:ea typeface="Cambria Math" panose="02040503050406030204" pitchFamily="18" charset="0"/>
                <a:cs typeface="Calibri" panose="020F0502020204030204" pitchFamily="34" charset="0"/>
              </a:endParaRPr>
            </a:p>
          </p:txBody>
        </p:sp>
      </p:grpSp>
      <p:sp>
        <p:nvSpPr>
          <p:cNvPr id="11" name="Ellipse 10">
            <a:extLst>
              <a:ext uri="{FF2B5EF4-FFF2-40B4-BE49-F238E27FC236}">
                <a16:creationId xmlns:a16="http://schemas.microsoft.com/office/drawing/2014/main" id="{71BAECA0-0BE5-4A83-BAEB-52CA7D6A2C5A}"/>
              </a:ext>
            </a:extLst>
          </p:cNvPr>
          <p:cNvSpPr/>
          <p:nvPr/>
        </p:nvSpPr>
        <p:spPr>
          <a:xfrm>
            <a:off x="3061384" y="1770492"/>
            <a:ext cx="962646" cy="8481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latin typeface="Cambria Math" panose="02040503050406030204" pitchFamily="18" charset="0"/>
                <a:ea typeface="Cambria Math" panose="02040503050406030204" pitchFamily="18" charset="0"/>
                <a:cs typeface="Calibri" panose="020F0502020204030204" pitchFamily="34" charset="0"/>
              </a:rPr>
              <a:t>N1,1</a:t>
            </a:r>
          </a:p>
        </p:txBody>
      </p:sp>
      <p:cxnSp>
        <p:nvCxnSpPr>
          <p:cNvPr id="12" name="Connecteur droit 11">
            <a:extLst>
              <a:ext uri="{FF2B5EF4-FFF2-40B4-BE49-F238E27FC236}">
                <a16:creationId xmlns:a16="http://schemas.microsoft.com/office/drawing/2014/main" id="{8516CFCC-A25A-41AC-B8BF-F41EC570BD82}"/>
              </a:ext>
            </a:extLst>
          </p:cNvPr>
          <p:cNvCxnSpPr>
            <a:cxnSpLocks/>
          </p:cNvCxnSpPr>
          <p:nvPr/>
        </p:nvCxnSpPr>
        <p:spPr>
          <a:xfrm>
            <a:off x="10027359" y="712958"/>
            <a:ext cx="0" cy="5105317"/>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nvGrpSpPr>
          <p:cNvPr id="13" name="Groupe 12">
            <a:extLst>
              <a:ext uri="{FF2B5EF4-FFF2-40B4-BE49-F238E27FC236}">
                <a16:creationId xmlns:a16="http://schemas.microsoft.com/office/drawing/2014/main" id="{CB0F8E0C-435C-47F9-B35C-6837054B2D59}"/>
              </a:ext>
            </a:extLst>
          </p:cNvPr>
          <p:cNvGrpSpPr/>
          <p:nvPr/>
        </p:nvGrpSpPr>
        <p:grpSpPr>
          <a:xfrm>
            <a:off x="10641724" y="4255521"/>
            <a:ext cx="53010" cy="291545"/>
            <a:chOff x="4783835" y="4872949"/>
            <a:chExt cx="53010" cy="291545"/>
          </a:xfrm>
        </p:grpSpPr>
        <p:sp>
          <p:nvSpPr>
            <p:cNvPr id="14" name="Ellipse 13">
              <a:extLst>
                <a:ext uri="{FF2B5EF4-FFF2-40B4-BE49-F238E27FC236}">
                  <a16:creationId xmlns:a16="http://schemas.microsoft.com/office/drawing/2014/main" id="{6D789B8F-968F-41D8-8657-03EBFCC6C2DA}"/>
                </a:ext>
              </a:extLst>
            </p:cNvPr>
            <p:cNvSpPr/>
            <p:nvPr/>
          </p:nvSpPr>
          <p:spPr>
            <a:xfrm>
              <a:off x="4783835" y="4872949"/>
              <a:ext cx="53009" cy="5300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latin typeface="Cambria Math" panose="02040503050406030204" pitchFamily="18" charset="0"/>
                <a:ea typeface="Cambria Math" panose="02040503050406030204" pitchFamily="18" charset="0"/>
                <a:cs typeface="Calibri" panose="020F0502020204030204" pitchFamily="34" charset="0"/>
              </a:endParaRPr>
            </a:p>
          </p:txBody>
        </p:sp>
        <p:sp>
          <p:nvSpPr>
            <p:cNvPr id="15" name="Ellipse 14">
              <a:extLst>
                <a:ext uri="{FF2B5EF4-FFF2-40B4-BE49-F238E27FC236}">
                  <a16:creationId xmlns:a16="http://schemas.microsoft.com/office/drawing/2014/main" id="{9BB0CEC3-E0FB-4BB5-AA54-4C2EEE4ADB4C}"/>
                </a:ext>
              </a:extLst>
            </p:cNvPr>
            <p:cNvSpPr/>
            <p:nvPr/>
          </p:nvSpPr>
          <p:spPr>
            <a:xfrm>
              <a:off x="4783836" y="4992217"/>
              <a:ext cx="53009" cy="5300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latin typeface="Cambria Math" panose="02040503050406030204" pitchFamily="18" charset="0"/>
                <a:ea typeface="Cambria Math" panose="02040503050406030204" pitchFamily="18" charset="0"/>
                <a:cs typeface="Calibri" panose="020F0502020204030204" pitchFamily="34" charset="0"/>
              </a:endParaRPr>
            </a:p>
          </p:txBody>
        </p:sp>
        <p:sp>
          <p:nvSpPr>
            <p:cNvPr id="16" name="Ellipse 15">
              <a:extLst>
                <a:ext uri="{FF2B5EF4-FFF2-40B4-BE49-F238E27FC236}">
                  <a16:creationId xmlns:a16="http://schemas.microsoft.com/office/drawing/2014/main" id="{B2CB5192-D5D7-439E-BEAC-B16A45C21F03}"/>
                </a:ext>
              </a:extLst>
            </p:cNvPr>
            <p:cNvSpPr/>
            <p:nvPr/>
          </p:nvSpPr>
          <p:spPr>
            <a:xfrm>
              <a:off x="4783835" y="5111485"/>
              <a:ext cx="53009" cy="5300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latin typeface="Cambria Math" panose="02040503050406030204" pitchFamily="18" charset="0"/>
                <a:ea typeface="Cambria Math" panose="02040503050406030204" pitchFamily="18" charset="0"/>
                <a:cs typeface="Calibri" panose="020F0502020204030204" pitchFamily="34" charset="0"/>
              </a:endParaRPr>
            </a:p>
          </p:txBody>
        </p:sp>
      </p:grpSp>
      <mc:AlternateContent xmlns:mc="http://schemas.openxmlformats.org/markup-compatibility/2006">
        <mc:Choice xmlns:a14="http://schemas.microsoft.com/office/drawing/2010/main" Requires="a14">
          <p:sp>
            <p:nvSpPr>
              <p:cNvPr id="17" name="ZoneTexte 16">
                <a:extLst>
                  <a:ext uri="{FF2B5EF4-FFF2-40B4-BE49-F238E27FC236}">
                    <a16:creationId xmlns:a16="http://schemas.microsoft.com/office/drawing/2014/main" id="{8DB558CE-8B5F-444B-BD2D-AB47DE089100}"/>
                  </a:ext>
                </a:extLst>
              </p:cNvPr>
              <p:cNvSpPr txBox="1"/>
              <p:nvPr/>
            </p:nvSpPr>
            <p:spPr>
              <a:xfrm>
                <a:off x="10340708" y="1197594"/>
                <a:ext cx="778638" cy="646331"/>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sSub>
                        <m:sSubPr>
                          <m:ctrlPr>
                            <a:rPr lang="fr-FR" sz="3600" i="1" smtClean="0">
                              <a:solidFill>
                                <a:schemeClr val="bg1"/>
                              </a:solidFill>
                              <a:latin typeface="Cambria Math" panose="02040503050406030204" pitchFamily="18" charset="0"/>
                              <a:ea typeface="Cambria Math" panose="02040503050406030204" pitchFamily="18" charset="0"/>
                            </a:rPr>
                          </m:ctrlPr>
                        </m:sSubPr>
                        <m:e>
                          <m:r>
                            <a:rPr lang="fr-FR" sz="3600" b="0" i="1" smtClean="0">
                              <a:solidFill>
                                <a:schemeClr val="bg1"/>
                              </a:solidFill>
                              <a:latin typeface="Cambria Math" panose="02040503050406030204" pitchFamily="18" charset="0"/>
                              <a:ea typeface="Cambria Math" panose="02040503050406030204" pitchFamily="18" charset="0"/>
                            </a:rPr>
                            <m:t>𝑦</m:t>
                          </m:r>
                        </m:e>
                        <m:sub>
                          <m:r>
                            <a:rPr lang="fr-FR" sz="3600" b="0" i="1" smtClean="0">
                              <a:solidFill>
                                <a:schemeClr val="bg1"/>
                              </a:solidFill>
                              <a:latin typeface="Cambria Math" panose="02040503050406030204" pitchFamily="18" charset="0"/>
                              <a:ea typeface="Cambria Math" panose="02040503050406030204" pitchFamily="18" charset="0"/>
                            </a:rPr>
                            <m:t>1</m:t>
                          </m:r>
                        </m:sub>
                      </m:sSub>
                    </m:oMath>
                  </m:oMathPara>
                </a14:m>
                <a:endParaRPr lang="fr-FR" sz="3600">
                  <a:solidFill>
                    <a:schemeClr val="bg1"/>
                  </a:solidFill>
                  <a:latin typeface="Cambria Math" panose="02040503050406030204" pitchFamily="18" charset="0"/>
                  <a:ea typeface="Cambria Math" panose="02040503050406030204" pitchFamily="18" charset="0"/>
                  <a:cs typeface="Calibri" panose="020F0502020204030204" pitchFamily="34" charset="0"/>
                </a:endParaRPr>
              </a:p>
            </p:txBody>
          </p:sp>
        </mc:Choice>
        <mc:Fallback>
          <p:sp>
            <p:nvSpPr>
              <p:cNvPr id="17" name="ZoneTexte 16">
                <a:extLst>
                  <a:ext uri="{FF2B5EF4-FFF2-40B4-BE49-F238E27FC236}">
                    <a16:creationId xmlns:a16="http://schemas.microsoft.com/office/drawing/2014/main" id="{8DB558CE-8B5F-444B-BD2D-AB47DE089100}"/>
                  </a:ext>
                </a:extLst>
              </p:cNvPr>
              <p:cNvSpPr txBox="1">
                <a:spLocks noRot="1" noChangeAspect="1" noMove="1" noResize="1" noEditPoints="1" noAdjustHandles="1" noChangeArrowheads="1" noChangeShapeType="1" noTextEdit="1"/>
              </p:cNvSpPr>
              <p:nvPr/>
            </p:nvSpPr>
            <p:spPr>
              <a:xfrm>
                <a:off x="10340708" y="1197594"/>
                <a:ext cx="778638" cy="646331"/>
              </a:xfrm>
              <a:prstGeom prst="rect">
                <a:avLst/>
              </a:prstGeom>
              <a:blipFill>
                <a:blip r:embed="rId2"/>
                <a:stretch>
                  <a:fillRect/>
                </a:stretch>
              </a:blipFill>
            </p:spPr>
            <p:txBody>
              <a:bodyPr/>
              <a:lstStyle/>
              <a:p>
                <a:r>
                  <a:rPr lang="en-US">
                    <a:noFill/>
                  </a:rPr>
                  <a:t> </a:t>
                </a:r>
              </a:p>
            </p:txBody>
          </p:sp>
        </mc:Fallback>
      </mc:AlternateContent>
      <p:grpSp>
        <p:nvGrpSpPr>
          <p:cNvPr id="18" name="Groupe 17">
            <a:extLst>
              <a:ext uri="{FF2B5EF4-FFF2-40B4-BE49-F238E27FC236}">
                <a16:creationId xmlns:a16="http://schemas.microsoft.com/office/drawing/2014/main" id="{F78D9CE5-0A6F-4677-8B44-031AA9E060C3}"/>
              </a:ext>
            </a:extLst>
          </p:cNvPr>
          <p:cNvGrpSpPr/>
          <p:nvPr/>
        </p:nvGrpSpPr>
        <p:grpSpPr>
          <a:xfrm>
            <a:off x="10239968" y="2188126"/>
            <a:ext cx="886072" cy="848140"/>
            <a:chOff x="4382079" y="2805554"/>
            <a:chExt cx="886072" cy="848140"/>
          </a:xfrm>
        </p:grpSpPr>
        <p:sp>
          <p:nvSpPr>
            <p:cNvPr id="19" name="Ellipse 18">
              <a:extLst>
                <a:ext uri="{FF2B5EF4-FFF2-40B4-BE49-F238E27FC236}">
                  <a16:creationId xmlns:a16="http://schemas.microsoft.com/office/drawing/2014/main" id="{C03356A7-7646-4102-960E-7AA54400AD09}"/>
                </a:ext>
              </a:extLst>
            </p:cNvPr>
            <p:cNvSpPr/>
            <p:nvPr/>
          </p:nvSpPr>
          <p:spPr>
            <a:xfrm>
              <a:off x="4382079" y="2805554"/>
              <a:ext cx="848140" cy="8481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latin typeface="Cambria Math" panose="02040503050406030204" pitchFamily="18" charset="0"/>
                <a:ea typeface="Cambria Math" panose="02040503050406030204" pitchFamily="18" charset="0"/>
                <a:cs typeface="Calibri" panose="020F0502020204030204" pitchFamily="34" charset="0"/>
              </a:endParaRPr>
            </a:p>
          </p:txBody>
        </p:sp>
        <mc:AlternateContent xmlns:mc="http://schemas.openxmlformats.org/markup-compatibility/2006">
          <mc:Choice xmlns:a14="http://schemas.microsoft.com/office/drawing/2010/main" Requires="a14">
            <p:sp>
              <p:nvSpPr>
                <p:cNvPr id="20" name="ZoneTexte 19">
                  <a:extLst>
                    <a:ext uri="{FF2B5EF4-FFF2-40B4-BE49-F238E27FC236}">
                      <a16:creationId xmlns:a16="http://schemas.microsoft.com/office/drawing/2014/main" id="{9B45D074-D78A-4576-884C-9AA4D8ECE8F5}"/>
                    </a:ext>
                  </a:extLst>
                </p:cNvPr>
                <p:cNvSpPr txBox="1"/>
                <p:nvPr/>
              </p:nvSpPr>
              <p:spPr>
                <a:xfrm>
                  <a:off x="4489513" y="2822248"/>
                  <a:ext cx="778638" cy="646331"/>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sSub>
                          <m:sSubPr>
                            <m:ctrlPr>
                              <a:rPr lang="fr-FR" sz="3600" i="1" smtClean="0">
                                <a:solidFill>
                                  <a:schemeClr val="bg1"/>
                                </a:solidFill>
                                <a:latin typeface="Cambria Math" panose="02040503050406030204" pitchFamily="18" charset="0"/>
                                <a:ea typeface="Cambria Math" panose="02040503050406030204" pitchFamily="18" charset="0"/>
                              </a:rPr>
                            </m:ctrlPr>
                          </m:sSubPr>
                          <m:e>
                            <m:r>
                              <a:rPr lang="fr-FR" sz="3600" b="0" i="1" smtClean="0">
                                <a:solidFill>
                                  <a:schemeClr val="bg1"/>
                                </a:solidFill>
                                <a:latin typeface="Cambria Math" panose="02040503050406030204" pitchFamily="18" charset="0"/>
                                <a:ea typeface="Cambria Math" panose="02040503050406030204" pitchFamily="18" charset="0"/>
                              </a:rPr>
                              <m:t>𝑦</m:t>
                            </m:r>
                          </m:e>
                          <m:sub>
                            <m:r>
                              <a:rPr lang="fr-FR" sz="3600" b="0" i="1" smtClean="0">
                                <a:solidFill>
                                  <a:schemeClr val="bg1"/>
                                </a:solidFill>
                                <a:latin typeface="Cambria Math" panose="02040503050406030204" pitchFamily="18" charset="0"/>
                                <a:ea typeface="Cambria Math" panose="02040503050406030204" pitchFamily="18" charset="0"/>
                              </a:rPr>
                              <m:t>2</m:t>
                            </m:r>
                          </m:sub>
                        </m:sSub>
                      </m:oMath>
                    </m:oMathPara>
                  </a14:m>
                  <a:endParaRPr lang="fr-FR" sz="3600">
                    <a:solidFill>
                      <a:schemeClr val="bg1"/>
                    </a:solidFill>
                    <a:latin typeface="Cambria Math" panose="02040503050406030204" pitchFamily="18" charset="0"/>
                    <a:ea typeface="Cambria Math" panose="02040503050406030204" pitchFamily="18" charset="0"/>
                    <a:cs typeface="Calibri" panose="020F0502020204030204" pitchFamily="34" charset="0"/>
                  </a:endParaRPr>
                </a:p>
              </p:txBody>
            </p:sp>
          </mc:Choice>
          <mc:Fallback>
            <p:sp>
              <p:nvSpPr>
                <p:cNvPr id="20" name="ZoneTexte 19">
                  <a:extLst>
                    <a:ext uri="{FF2B5EF4-FFF2-40B4-BE49-F238E27FC236}">
                      <a16:creationId xmlns:a16="http://schemas.microsoft.com/office/drawing/2014/main" id="{9B45D074-D78A-4576-884C-9AA4D8ECE8F5}"/>
                    </a:ext>
                  </a:extLst>
                </p:cNvPr>
                <p:cNvSpPr txBox="1">
                  <a:spLocks noRot="1" noChangeAspect="1" noMove="1" noResize="1" noEditPoints="1" noAdjustHandles="1" noChangeArrowheads="1" noChangeShapeType="1" noTextEdit="1"/>
                </p:cNvSpPr>
                <p:nvPr/>
              </p:nvSpPr>
              <p:spPr>
                <a:xfrm>
                  <a:off x="4489513" y="2822248"/>
                  <a:ext cx="778638" cy="646331"/>
                </a:xfrm>
                <a:prstGeom prst="rect">
                  <a:avLst/>
                </a:prstGeom>
                <a:blipFill>
                  <a:blip r:embed="rId3"/>
                  <a:stretch>
                    <a:fillRect/>
                  </a:stretch>
                </a:blipFill>
              </p:spPr>
              <p:txBody>
                <a:bodyPr/>
                <a:lstStyle/>
                <a:p>
                  <a:r>
                    <a:rPr lang="en-US">
                      <a:noFill/>
                    </a:rPr>
                    <a:t> </a:t>
                  </a:r>
                </a:p>
              </p:txBody>
            </p:sp>
          </mc:Fallback>
        </mc:AlternateContent>
      </p:grpSp>
      <p:grpSp>
        <p:nvGrpSpPr>
          <p:cNvPr id="21" name="Groupe 20">
            <a:extLst>
              <a:ext uri="{FF2B5EF4-FFF2-40B4-BE49-F238E27FC236}">
                <a16:creationId xmlns:a16="http://schemas.microsoft.com/office/drawing/2014/main" id="{DC304073-DF82-4CC2-B830-0B4A9B927FA3}"/>
              </a:ext>
            </a:extLst>
          </p:cNvPr>
          <p:cNvGrpSpPr/>
          <p:nvPr/>
        </p:nvGrpSpPr>
        <p:grpSpPr>
          <a:xfrm>
            <a:off x="10227436" y="3177379"/>
            <a:ext cx="898604" cy="848140"/>
            <a:chOff x="4369547" y="3794807"/>
            <a:chExt cx="898604" cy="848140"/>
          </a:xfrm>
        </p:grpSpPr>
        <p:sp>
          <p:nvSpPr>
            <p:cNvPr id="22" name="Ellipse 21">
              <a:extLst>
                <a:ext uri="{FF2B5EF4-FFF2-40B4-BE49-F238E27FC236}">
                  <a16:creationId xmlns:a16="http://schemas.microsoft.com/office/drawing/2014/main" id="{D1E10D11-1722-4EB6-9C3E-8F393B80F603}"/>
                </a:ext>
              </a:extLst>
            </p:cNvPr>
            <p:cNvSpPr/>
            <p:nvPr/>
          </p:nvSpPr>
          <p:spPr>
            <a:xfrm>
              <a:off x="4369547" y="3794807"/>
              <a:ext cx="848140" cy="8481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latin typeface="Cambria Math" panose="02040503050406030204" pitchFamily="18" charset="0"/>
                <a:ea typeface="Cambria Math" panose="02040503050406030204" pitchFamily="18" charset="0"/>
                <a:cs typeface="Calibri" panose="020F0502020204030204" pitchFamily="34" charset="0"/>
              </a:endParaRPr>
            </a:p>
          </p:txBody>
        </p:sp>
        <mc:AlternateContent xmlns:mc="http://schemas.openxmlformats.org/markup-compatibility/2006">
          <mc:Choice xmlns:a14="http://schemas.microsoft.com/office/drawing/2010/main" Requires="a14">
            <p:sp>
              <p:nvSpPr>
                <p:cNvPr id="23" name="ZoneTexte 22">
                  <a:extLst>
                    <a:ext uri="{FF2B5EF4-FFF2-40B4-BE49-F238E27FC236}">
                      <a16:creationId xmlns:a16="http://schemas.microsoft.com/office/drawing/2014/main" id="{BCF54B7D-A207-4009-BCE7-FF8DF4817424}"/>
                    </a:ext>
                  </a:extLst>
                </p:cNvPr>
                <p:cNvSpPr txBox="1"/>
                <p:nvPr/>
              </p:nvSpPr>
              <p:spPr>
                <a:xfrm>
                  <a:off x="4489513" y="3810689"/>
                  <a:ext cx="778638" cy="646331"/>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sSub>
                          <m:sSubPr>
                            <m:ctrlPr>
                              <a:rPr lang="fr-FR" sz="3600" i="1" smtClean="0">
                                <a:solidFill>
                                  <a:schemeClr val="bg1"/>
                                </a:solidFill>
                                <a:latin typeface="Cambria Math" panose="02040503050406030204" pitchFamily="18" charset="0"/>
                                <a:ea typeface="Cambria Math" panose="02040503050406030204" pitchFamily="18" charset="0"/>
                              </a:rPr>
                            </m:ctrlPr>
                          </m:sSubPr>
                          <m:e>
                            <m:r>
                              <a:rPr lang="fr-FR" sz="3600" b="0" i="1" smtClean="0">
                                <a:solidFill>
                                  <a:schemeClr val="bg1"/>
                                </a:solidFill>
                                <a:latin typeface="Cambria Math" panose="02040503050406030204" pitchFamily="18" charset="0"/>
                                <a:ea typeface="Cambria Math" panose="02040503050406030204" pitchFamily="18" charset="0"/>
                              </a:rPr>
                              <m:t>𝑦</m:t>
                            </m:r>
                          </m:e>
                          <m:sub>
                            <m:r>
                              <a:rPr lang="fr-FR" sz="3600" b="0" i="1" smtClean="0">
                                <a:solidFill>
                                  <a:schemeClr val="bg1"/>
                                </a:solidFill>
                                <a:latin typeface="Cambria Math" panose="02040503050406030204" pitchFamily="18" charset="0"/>
                                <a:ea typeface="Cambria Math" panose="02040503050406030204" pitchFamily="18" charset="0"/>
                              </a:rPr>
                              <m:t>3</m:t>
                            </m:r>
                          </m:sub>
                        </m:sSub>
                      </m:oMath>
                    </m:oMathPara>
                  </a14:m>
                  <a:endParaRPr lang="fr-FR" sz="3600">
                    <a:solidFill>
                      <a:schemeClr val="bg1"/>
                    </a:solidFill>
                    <a:latin typeface="Cambria Math" panose="02040503050406030204" pitchFamily="18" charset="0"/>
                    <a:ea typeface="Cambria Math" panose="02040503050406030204" pitchFamily="18" charset="0"/>
                    <a:cs typeface="Calibri" panose="020F0502020204030204" pitchFamily="34" charset="0"/>
                  </a:endParaRPr>
                </a:p>
              </p:txBody>
            </p:sp>
          </mc:Choice>
          <mc:Fallback>
            <p:sp>
              <p:nvSpPr>
                <p:cNvPr id="23" name="ZoneTexte 22">
                  <a:extLst>
                    <a:ext uri="{FF2B5EF4-FFF2-40B4-BE49-F238E27FC236}">
                      <a16:creationId xmlns:a16="http://schemas.microsoft.com/office/drawing/2014/main" id="{BCF54B7D-A207-4009-BCE7-FF8DF4817424}"/>
                    </a:ext>
                  </a:extLst>
                </p:cNvPr>
                <p:cNvSpPr txBox="1">
                  <a:spLocks noRot="1" noChangeAspect="1" noMove="1" noResize="1" noEditPoints="1" noAdjustHandles="1" noChangeArrowheads="1" noChangeShapeType="1" noTextEdit="1"/>
                </p:cNvSpPr>
                <p:nvPr/>
              </p:nvSpPr>
              <p:spPr>
                <a:xfrm>
                  <a:off x="4489513" y="3810689"/>
                  <a:ext cx="778638" cy="646331"/>
                </a:xfrm>
                <a:prstGeom prst="rect">
                  <a:avLst/>
                </a:prstGeom>
                <a:blipFill>
                  <a:blip r:embed="rId4"/>
                  <a:stretch>
                    <a:fillRect/>
                  </a:stretch>
                </a:blipFill>
              </p:spPr>
              <p:txBody>
                <a:bodyPr/>
                <a:lstStyle/>
                <a:p>
                  <a:r>
                    <a:rPr lang="en-US">
                      <a:noFill/>
                    </a:rPr>
                    <a:t> </a:t>
                  </a:r>
                </a:p>
              </p:txBody>
            </p:sp>
          </mc:Fallback>
        </mc:AlternateContent>
      </p:grpSp>
      <p:grpSp>
        <p:nvGrpSpPr>
          <p:cNvPr id="24" name="Groupe 23">
            <a:extLst>
              <a:ext uri="{FF2B5EF4-FFF2-40B4-BE49-F238E27FC236}">
                <a16:creationId xmlns:a16="http://schemas.microsoft.com/office/drawing/2014/main" id="{4C5A7FBA-93B6-4D8C-B3F3-152A27D1A444}"/>
              </a:ext>
            </a:extLst>
          </p:cNvPr>
          <p:cNvGrpSpPr/>
          <p:nvPr/>
        </p:nvGrpSpPr>
        <p:grpSpPr>
          <a:xfrm>
            <a:off x="10254291" y="4677975"/>
            <a:ext cx="902454" cy="848140"/>
            <a:chOff x="4396402" y="5295403"/>
            <a:chExt cx="902454" cy="848140"/>
          </a:xfrm>
        </p:grpSpPr>
        <p:sp>
          <p:nvSpPr>
            <p:cNvPr id="25" name="Ellipse 24">
              <a:extLst>
                <a:ext uri="{FF2B5EF4-FFF2-40B4-BE49-F238E27FC236}">
                  <a16:creationId xmlns:a16="http://schemas.microsoft.com/office/drawing/2014/main" id="{7CDA9C3F-358C-4DF1-883F-0D679DC68CED}"/>
                </a:ext>
              </a:extLst>
            </p:cNvPr>
            <p:cNvSpPr/>
            <p:nvPr/>
          </p:nvSpPr>
          <p:spPr>
            <a:xfrm>
              <a:off x="4396402" y="5295403"/>
              <a:ext cx="848140" cy="8481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latin typeface="Cambria Math" panose="02040503050406030204" pitchFamily="18" charset="0"/>
                <a:ea typeface="Cambria Math" panose="02040503050406030204" pitchFamily="18" charset="0"/>
                <a:cs typeface="Calibri" panose="020F0502020204030204" pitchFamily="34" charset="0"/>
              </a:endParaRPr>
            </a:p>
          </p:txBody>
        </p:sp>
        <mc:AlternateContent xmlns:mc="http://schemas.openxmlformats.org/markup-compatibility/2006">
          <mc:Choice xmlns:a14="http://schemas.microsoft.com/office/drawing/2010/main" Requires="a14">
            <p:sp>
              <p:nvSpPr>
                <p:cNvPr id="26" name="ZoneTexte 25">
                  <a:extLst>
                    <a:ext uri="{FF2B5EF4-FFF2-40B4-BE49-F238E27FC236}">
                      <a16:creationId xmlns:a16="http://schemas.microsoft.com/office/drawing/2014/main" id="{9EB0BF5D-C781-4A25-88B3-62722E5C0BA2}"/>
                    </a:ext>
                  </a:extLst>
                </p:cNvPr>
                <p:cNvSpPr txBox="1"/>
                <p:nvPr/>
              </p:nvSpPr>
              <p:spPr>
                <a:xfrm>
                  <a:off x="4520218" y="5325602"/>
                  <a:ext cx="778638" cy="646331"/>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sSub>
                          <m:sSubPr>
                            <m:ctrlPr>
                              <a:rPr lang="fr-FR" sz="3600" i="1" smtClean="0">
                                <a:solidFill>
                                  <a:schemeClr val="bg1"/>
                                </a:solidFill>
                                <a:latin typeface="Cambria Math" panose="02040503050406030204" pitchFamily="18" charset="0"/>
                                <a:ea typeface="Cambria Math" panose="02040503050406030204" pitchFamily="18" charset="0"/>
                              </a:rPr>
                            </m:ctrlPr>
                          </m:sSubPr>
                          <m:e>
                            <m:r>
                              <a:rPr lang="fr-FR" sz="3600" b="0" i="1" smtClean="0">
                                <a:solidFill>
                                  <a:schemeClr val="bg1"/>
                                </a:solidFill>
                                <a:latin typeface="Cambria Math" panose="02040503050406030204" pitchFamily="18" charset="0"/>
                                <a:ea typeface="Cambria Math" panose="02040503050406030204" pitchFamily="18" charset="0"/>
                              </a:rPr>
                              <m:t>𝑦</m:t>
                            </m:r>
                          </m:e>
                          <m:sub>
                            <m:r>
                              <a:rPr lang="fr-FR" sz="3600" b="0" i="1" smtClean="0">
                                <a:solidFill>
                                  <a:schemeClr val="bg1"/>
                                </a:solidFill>
                                <a:latin typeface="Cambria Math" panose="02040503050406030204" pitchFamily="18" charset="0"/>
                                <a:ea typeface="Cambria Math" panose="02040503050406030204" pitchFamily="18" charset="0"/>
                              </a:rPr>
                              <m:t>𝑠</m:t>
                            </m:r>
                          </m:sub>
                        </m:sSub>
                      </m:oMath>
                    </m:oMathPara>
                  </a14:m>
                  <a:endParaRPr lang="fr-FR" sz="3600">
                    <a:solidFill>
                      <a:schemeClr val="bg1"/>
                    </a:solidFill>
                    <a:latin typeface="Cambria Math" panose="02040503050406030204" pitchFamily="18" charset="0"/>
                    <a:ea typeface="Cambria Math" panose="02040503050406030204" pitchFamily="18" charset="0"/>
                    <a:cs typeface="Calibri" panose="020F0502020204030204" pitchFamily="34" charset="0"/>
                  </a:endParaRPr>
                </a:p>
              </p:txBody>
            </p:sp>
          </mc:Choice>
          <mc:Fallback>
            <p:sp>
              <p:nvSpPr>
                <p:cNvPr id="26" name="ZoneTexte 25">
                  <a:extLst>
                    <a:ext uri="{FF2B5EF4-FFF2-40B4-BE49-F238E27FC236}">
                      <a16:creationId xmlns:a16="http://schemas.microsoft.com/office/drawing/2014/main" id="{9EB0BF5D-C781-4A25-88B3-62722E5C0BA2}"/>
                    </a:ext>
                  </a:extLst>
                </p:cNvPr>
                <p:cNvSpPr txBox="1">
                  <a:spLocks noRot="1" noChangeAspect="1" noMove="1" noResize="1" noEditPoints="1" noAdjustHandles="1" noChangeArrowheads="1" noChangeShapeType="1" noTextEdit="1"/>
                </p:cNvSpPr>
                <p:nvPr/>
              </p:nvSpPr>
              <p:spPr>
                <a:xfrm>
                  <a:off x="4520218" y="5325602"/>
                  <a:ext cx="778638" cy="646331"/>
                </a:xfrm>
                <a:prstGeom prst="rect">
                  <a:avLst/>
                </a:prstGeom>
                <a:blipFill>
                  <a:blip r:embed="rId5"/>
                  <a:stretch>
                    <a:fillRect/>
                  </a:stretch>
                </a:blipFill>
              </p:spPr>
              <p:txBody>
                <a:bodyPr/>
                <a:lstStyle/>
                <a:p>
                  <a:r>
                    <a:rPr lang="en-US">
                      <a:noFill/>
                    </a:rPr>
                    <a:t> </a:t>
                  </a:r>
                </a:p>
              </p:txBody>
            </p:sp>
          </mc:Fallback>
        </mc:AlternateContent>
      </p:grpSp>
      <mc:AlternateContent xmlns:mc="http://schemas.openxmlformats.org/markup-compatibility/2006">
        <mc:Choice xmlns:a14="http://schemas.microsoft.com/office/drawing/2010/main" Requires="a14">
          <p:sp>
            <p:nvSpPr>
              <p:cNvPr id="27" name="ZoneTexte 26">
                <a:extLst>
                  <a:ext uri="{FF2B5EF4-FFF2-40B4-BE49-F238E27FC236}">
                    <a16:creationId xmlns:a16="http://schemas.microsoft.com/office/drawing/2014/main" id="{24F76126-19CE-4E34-814E-2239FC565037}"/>
                  </a:ext>
                </a:extLst>
              </p:cNvPr>
              <p:cNvSpPr txBox="1"/>
              <p:nvPr/>
            </p:nvSpPr>
            <p:spPr>
              <a:xfrm>
                <a:off x="10491567" y="5731589"/>
                <a:ext cx="583096" cy="707886"/>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fr-FR" sz="4000" b="0" i="1" smtClean="0">
                          <a:solidFill>
                            <a:schemeClr val="tx1"/>
                          </a:solidFill>
                          <a:latin typeface="Cambria Math" panose="02040503050406030204" pitchFamily="18" charset="0"/>
                          <a:ea typeface="Cambria Math" panose="02040503050406030204" pitchFamily="18" charset="0"/>
                        </a:rPr>
                        <m:t>𝑌</m:t>
                      </m:r>
                    </m:oMath>
                  </m:oMathPara>
                </a14:m>
                <a:endParaRPr lang="fr-FR" sz="4000">
                  <a:solidFill>
                    <a:schemeClr val="tx1"/>
                  </a:solidFill>
                  <a:latin typeface="Cambria Math" panose="02040503050406030204" pitchFamily="18" charset="0"/>
                  <a:ea typeface="Cambria Math" panose="02040503050406030204" pitchFamily="18" charset="0"/>
                  <a:cs typeface="Calibri" panose="020F0502020204030204" pitchFamily="34" charset="0"/>
                </a:endParaRPr>
              </a:p>
            </p:txBody>
          </p:sp>
        </mc:Choice>
        <mc:Fallback>
          <p:sp>
            <p:nvSpPr>
              <p:cNvPr id="27" name="ZoneTexte 26">
                <a:extLst>
                  <a:ext uri="{FF2B5EF4-FFF2-40B4-BE49-F238E27FC236}">
                    <a16:creationId xmlns:a16="http://schemas.microsoft.com/office/drawing/2014/main" id="{24F76126-19CE-4E34-814E-2239FC565037}"/>
                  </a:ext>
                </a:extLst>
              </p:cNvPr>
              <p:cNvSpPr txBox="1">
                <a:spLocks noRot="1" noChangeAspect="1" noMove="1" noResize="1" noEditPoints="1" noAdjustHandles="1" noChangeArrowheads="1" noChangeShapeType="1" noTextEdit="1"/>
              </p:cNvSpPr>
              <p:nvPr/>
            </p:nvSpPr>
            <p:spPr>
              <a:xfrm>
                <a:off x="10491567" y="5731589"/>
                <a:ext cx="583096" cy="707886"/>
              </a:xfrm>
              <a:prstGeom prst="rect">
                <a:avLst/>
              </a:prstGeom>
              <a:blipFill>
                <a:blip r:embed="rId6"/>
                <a:stretch>
                  <a:fillRect/>
                </a:stretch>
              </a:blipFill>
            </p:spPr>
            <p:txBody>
              <a:bodyPr/>
              <a:lstStyle/>
              <a:p>
                <a:r>
                  <a:rPr lang="en-US">
                    <a:noFill/>
                  </a:rPr>
                  <a:t> </a:t>
                </a:r>
              </a:p>
            </p:txBody>
          </p:sp>
        </mc:Fallback>
      </mc:AlternateContent>
      <p:grpSp>
        <p:nvGrpSpPr>
          <p:cNvPr id="28" name="Groupe 27">
            <a:extLst>
              <a:ext uri="{FF2B5EF4-FFF2-40B4-BE49-F238E27FC236}">
                <a16:creationId xmlns:a16="http://schemas.microsoft.com/office/drawing/2014/main" id="{DC85BD6B-D7CD-4568-96C8-FA3690611E9A}"/>
              </a:ext>
            </a:extLst>
          </p:cNvPr>
          <p:cNvGrpSpPr/>
          <p:nvPr/>
        </p:nvGrpSpPr>
        <p:grpSpPr>
          <a:xfrm>
            <a:off x="126993" y="847193"/>
            <a:ext cx="915839" cy="848140"/>
            <a:chOff x="1377662" y="1308835"/>
            <a:chExt cx="915839" cy="848140"/>
          </a:xfrm>
        </p:grpSpPr>
        <p:sp>
          <p:nvSpPr>
            <p:cNvPr id="29" name="Ellipse 28">
              <a:extLst>
                <a:ext uri="{FF2B5EF4-FFF2-40B4-BE49-F238E27FC236}">
                  <a16:creationId xmlns:a16="http://schemas.microsoft.com/office/drawing/2014/main" id="{8AD38215-CEE1-46FD-91CD-61E6A763C50E}"/>
                </a:ext>
              </a:extLst>
            </p:cNvPr>
            <p:cNvSpPr/>
            <p:nvPr/>
          </p:nvSpPr>
          <p:spPr>
            <a:xfrm>
              <a:off x="1412183" y="1308835"/>
              <a:ext cx="848140" cy="8481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latin typeface="Cambria Math" panose="02040503050406030204" pitchFamily="18" charset="0"/>
                <a:ea typeface="Cambria Math" panose="02040503050406030204" pitchFamily="18" charset="0"/>
                <a:cs typeface="Calibri" panose="020F0502020204030204" pitchFamily="34" charset="0"/>
              </a:endParaRPr>
            </a:p>
          </p:txBody>
        </p:sp>
        <p:sp>
          <p:nvSpPr>
            <p:cNvPr id="30" name="ZoneTexte 29">
              <a:extLst>
                <a:ext uri="{FF2B5EF4-FFF2-40B4-BE49-F238E27FC236}">
                  <a16:creationId xmlns:a16="http://schemas.microsoft.com/office/drawing/2014/main" id="{B59CEBEF-3ABF-4A7E-B345-9B67BCE0BBEA}"/>
                </a:ext>
              </a:extLst>
            </p:cNvPr>
            <p:cNvSpPr txBox="1"/>
            <p:nvPr/>
          </p:nvSpPr>
          <p:spPr>
            <a:xfrm>
              <a:off x="1377662" y="1542819"/>
              <a:ext cx="915839" cy="369332"/>
            </a:xfrm>
            <a:prstGeom prst="rect">
              <a:avLst/>
            </a:prstGeom>
            <a:noFill/>
          </p:spPr>
          <p:txBody>
            <a:bodyPr wrap="square" rtlCol="0">
              <a:spAutoFit/>
            </a:bodyPr>
            <a:lstStyle/>
            <a:p>
              <a:pPr algn="ctr"/>
              <a:r>
                <a:rPr lang="fr-FR">
                  <a:solidFill>
                    <a:schemeClr val="bg1"/>
                  </a:solidFill>
                  <a:latin typeface="Cambria Math" panose="02040503050406030204" pitchFamily="18" charset="0"/>
                  <a:ea typeface="Cambria Math" panose="02040503050406030204" pitchFamily="18" charset="0"/>
                  <a:cs typeface="Calibri" panose="020F0502020204030204" pitchFamily="34" charset="0"/>
                </a:rPr>
                <a:t>Biais 0</a:t>
              </a:r>
            </a:p>
          </p:txBody>
        </p:sp>
      </p:grpSp>
      <p:sp>
        <p:nvSpPr>
          <p:cNvPr id="31" name="Ellipse 30">
            <a:extLst>
              <a:ext uri="{FF2B5EF4-FFF2-40B4-BE49-F238E27FC236}">
                <a16:creationId xmlns:a16="http://schemas.microsoft.com/office/drawing/2014/main" id="{48610F26-6951-4D63-9933-998E1D120DDB}"/>
              </a:ext>
            </a:extLst>
          </p:cNvPr>
          <p:cNvSpPr/>
          <p:nvPr/>
        </p:nvSpPr>
        <p:spPr>
          <a:xfrm>
            <a:off x="161514" y="1811322"/>
            <a:ext cx="848140" cy="8481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latin typeface="Cambria Math" panose="02040503050406030204" pitchFamily="18" charset="0"/>
                <a:ea typeface="Cambria Math" panose="02040503050406030204" pitchFamily="18" charset="0"/>
                <a:cs typeface="Calibri" panose="020F0502020204030204" pitchFamily="34" charset="0"/>
              </a:rPr>
              <a:t>X1</a:t>
            </a:r>
          </a:p>
        </p:txBody>
      </p:sp>
      <p:sp>
        <p:nvSpPr>
          <p:cNvPr id="32" name="Ellipse 31">
            <a:extLst>
              <a:ext uri="{FF2B5EF4-FFF2-40B4-BE49-F238E27FC236}">
                <a16:creationId xmlns:a16="http://schemas.microsoft.com/office/drawing/2014/main" id="{FFEBFE77-065F-418D-A83D-7E8532AD4181}"/>
              </a:ext>
            </a:extLst>
          </p:cNvPr>
          <p:cNvSpPr/>
          <p:nvPr/>
        </p:nvSpPr>
        <p:spPr>
          <a:xfrm>
            <a:off x="565155" y="4645679"/>
            <a:ext cx="53009" cy="5300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latin typeface="Cambria Math" panose="02040503050406030204" pitchFamily="18" charset="0"/>
              <a:ea typeface="Cambria Math" panose="02040503050406030204" pitchFamily="18" charset="0"/>
              <a:cs typeface="Calibri" panose="020F0502020204030204" pitchFamily="34" charset="0"/>
            </a:endParaRPr>
          </a:p>
        </p:txBody>
      </p:sp>
      <p:sp>
        <p:nvSpPr>
          <p:cNvPr id="33" name="Ellipse 32">
            <a:extLst>
              <a:ext uri="{FF2B5EF4-FFF2-40B4-BE49-F238E27FC236}">
                <a16:creationId xmlns:a16="http://schemas.microsoft.com/office/drawing/2014/main" id="{CC9B1A00-DD2C-47D2-9FAD-F113166B7CF3}"/>
              </a:ext>
            </a:extLst>
          </p:cNvPr>
          <p:cNvSpPr/>
          <p:nvPr/>
        </p:nvSpPr>
        <p:spPr>
          <a:xfrm>
            <a:off x="565156" y="4764947"/>
            <a:ext cx="53009" cy="5300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latin typeface="Cambria Math" panose="02040503050406030204" pitchFamily="18" charset="0"/>
              <a:ea typeface="Cambria Math" panose="02040503050406030204" pitchFamily="18" charset="0"/>
              <a:cs typeface="Calibri" panose="020F0502020204030204" pitchFamily="34" charset="0"/>
            </a:endParaRPr>
          </a:p>
        </p:txBody>
      </p:sp>
      <p:sp>
        <p:nvSpPr>
          <p:cNvPr id="34" name="Ellipse 33">
            <a:extLst>
              <a:ext uri="{FF2B5EF4-FFF2-40B4-BE49-F238E27FC236}">
                <a16:creationId xmlns:a16="http://schemas.microsoft.com/office/drawing/2014/main" id="{7A44734C-F4BF-4E58-AA86-412F5C5A6C76}"/>
              </a:ext>
            </a:extLst>
          </p:cNvPr>
          <p:cNvSpPr/>
          <p:nvPr/>
        </p:nvSpPr>
        <p:spPr>
          <a:xfrm>
            <a:off x="565155" y="4884215"/>
            <a:ext cx="53009" cy="5300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latin typeface="Cambria Math" panose="02040503050406030204" pitchFamily="18" charset="0"/>
              <a:ea typeface="Cambria Math" panose="02040503050406030204" pitchFamily="18" charset="0"/>
              <a:cs typeface="Calibri" panose="020F0502020204030204" pitchFamily="34" charset="0"/>
            </a:endParaRPr>
          </a:p>
        </p:txBody>
      </p:sp>
      <p:sp>
        <p:nvSpPr>
          <p:cNvPr id="36" name="Ellipse 35">
            <a:extLst>
              <a:ext uri="{FF2B5EF4-FFF2-40B4-BE49-F238E27FC236}">
                <a16:creationId xmlns:a16="http://schemas.microsoft.com/office/drawing/2014/main" id="{89B8D4CB-E213-44F8-B938-B25A3EBBAF45}"/>
              </a:ext>
            </a:extLst>
          </p:cNvPr>
          <p:cNvSpPr/>
          <p:nvPr/>
        </p:nvSpPr>
        <p:spPr>
          <a:xfrm>
            <a:off x="161514" y="2794314"/>
            <a:ext cx="848140" cy="8481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latin typeface="Cambria Math" panose="02040503050406030204" pitchFamily="18" charset="0"/>
                <a:ea typeface="Cambria Math" panose="02040503050406030204" pitchFamily="18" charset="0"/>
                <a:cs typeface="Calibri" panose="020F0502020204030204" pitchFamily="34" charset="0"/>
              </a:rPr>
              <a:t>X2</a:t>
            </a:r>
          </a:p>
        </p:txBody>
      </p:sp>
      <mc:AlternateContent xmlns:mc="http://schemas.openxmlformats.org/markup-compatibility/2006">
        <mc:Choice xmlns:a14="http://schemas.microsoft.com/office/drawing/2010/main" Requires="a14">
          <p:sp>
            <p:nvSpPr>
              <p:cNvPr id="38" name="ZoneTexte 37">
                <a:extLst>
                  <a:ext uri="{FF2B5EF4-FFF2-40B4-BE49-F238E27FC236}">
                    <a16:creationId xmlns:a16="http://schemas.microsoft.com/office/drawing/2014/main" id="{A8F250AC-2D67-4419-A09F-BF0AD567208F}"/>
                  </a:ext>
                </a:extLst>
              </p:cNvPr>
              <p:cNvSpPr txBox="1"/>
              <p:nvPr/>
            </p:nvSpPr>
            <p:spPr>
              <a:xfrm>
                <a:off x="269951" y="5770522"/>
                <a:ext cx="583096" cy="707886"/>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fr-FR" sz="4000" b="0" i="1" smtClean="0">
                          <a:solidFill>
                            <a:schemeClr val="tx1"/>
                          </a:solidFill>
                          <a:latin typeface="Cambria Math" panose="02040503050406030204" pitchFamily="18" charset="0"/>
                          <a:ea typeface="Cambria Math" panose="02040503050406030204" pitchFamily="18" charset="0"/>
                        </a:rPr>
                        <m:t>𝑋</m:t>
                      </m:r>
                    </m:oMath>
                  </m:oMathPara>
                </a14:m>
                <a:endParaRPr lang="fr-FR" sz="4000">
                  <a:solidFill>
                    <a:schemeClr val="tx1"/>
                  </a:solidFill>
                  <a:latin typeface="Cambria Math" panose="02040503050406030204" pitchFamily="18" charset="0"/>
                  <a:ea typeface="Cambria Math" panose="02040503050406030204" pitchFamily="18" charset="0"/>
                  <a:cs typeface="Calibri" panose="020F0502020204030204" pitchFamily="34" charset="0"/>
                </a:endParaRPr>
              </a:p>
            </p:txBody>
          </p:sp>
        </mc:Choice>
        <mc:Fallback>
          <p:sp>
            <p:nvSpPr>
              <p:cNvPr id="38" name="ZoneTexte 37">
                <a:extLst>
                  <a:ext uri="{FF2B5EF4-FFF2-40B4-BE49-F238E27FC236}">
                    <a16:creationId xmlns:a16="http://schemas.microsoft.com/office/drawing/2014/main" id="{A8F250AC-2D67-4419-A09F-BF0AD567208F}"/>
                  </a:ext>
                </a:extLst>
              </p:cNvPr>
              <p:cNvSpPr txBox="1">
                <a:spLocks noRot="1" noChangeAspect="1" noMove="1" noResize="1" noEditPoints="1" noAdjustHandles="1" noChangeArrowheads="1" noChangeShapeType="1" noTextEdit="1"/>
              </p:cNvSpPr>
              <p:nvPr/>
            </p:nvSpPr>
            <p:spPr>
              <a:xfrm>
                <a:off x="269951" y="5770522"/>
                <a:ext cx="583096" cy="707886"/>
              </a:xfrm>
              <a:prstGeom prst="rect">
                <a:avLst/>
              </a:prstGeom>
              <a:blipFill>
                <a:blip r:embed="rId7"/>
                <a:stretch>
                  <a:fillRect/>
                </a:stretch>
              </a:blipFill>
            </p:spPr>
            <p:txBody>
              <a:bodyPr/>
              <a:lstStyle/>
              <a:p>
                <a:r>
                  <a:rPr lang="en-US">
                    <a:noFill/>
                  </a:rPr>
                  <a:t> </a:t>
                </a:r>
              </a:p>
            </p:txBody>
          </p:sp>
        </mc:Fallback>
      </mc:AlternateContent>
      <p:sp>
        <p:nvSpPr>
          <p:cNvPr id="41" name="Ellipse 40">
            <a:extLst>
              <a:ext uri="{FF2B5EF4-FFF2-40B4-BE49-F238E27FC236}">
                <a16:creationId xmlns:a16="http://schemas.microsoft.com/office/drawing/2014/main" id="{1DFA113A-4E1E-43B7-AF8E-B6B46A96FA7C}"/>
              </a:ext>
            </a:extLst>
          </p:cNvPr>
          <p:cNvSpPr/>
          <p:nvPr/>
        </p:nvSpPr>
        <p:spPr>
          <a:xfrm>
            <a:off x="169220" y="3729392"/>
            <a:ext cx="848140" cy="8481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latin typeface="Cambria Math" panose="02040503050406030204" pitchFamily="18" charset="0"/>
                <a:ea typeface="Cambria Math" panose="02040503050406030204" pitchFamily="18" charset="0"/>
                <a:cs typeface="Calibri" panose="020F0502020204030204" pitchFamily="34" charset="0"/>
              </a:rPr>
              <a:t>X3</a:t>
            </a:r>
          </a:p>
        </p:txBody>
      </p:sp>
      <p:sp>
        <p:nvSpPr>
          <p:cNvPr id="44" name="Ellipse 43">
            <a:extLst>
              <a:ext uri="{FF2B5EF4-FFF2-40B4-BE49-F238E27FC236}">
                <a16:creationId xmlns:a16="http://schemas.microsoft.com/office/drawing/2014/main" id="{029220E9-EC16-418F-AFE5-88469B9A0B7A}"/>
              </a:ext>
            </a:extLst>
          </p:cNvPr>
          <p:cNvSpPr/>
          <p:nvPr/>
        </p:nvSpPr>
        <p:spPr>
          <a:xfrm>
            <a:off x="196417" y="4979608"/>
            <a:ext cx="848140" cy="8481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err="1">
                <a:latin typeface="Cambria Math" panose="02040503050406030204" pitchFamily="18" charset="0"/>
                <a:ea typeface="Cambria Math" panose="02040503050406030204" pitchFamily="18" charset="0"/>
                <a:cs typeface="Calibri" panose="020F0502020204030204" pitchFamily="34" charset="0"/>
              </a:rPr>
              <a:t>Xn</a:t>
            </a:r>
            <a:endParaRPr lang="fr-FR">
              <a:latin typeface="Cambria Math" panose="02040503050406030204" pitchFamily="18" charset="0"/>
              <a:ea typeface="Cambria Math" panose="02040503050406030204" pitchFamily="18" charset="0"/>
              <a:cs typeface="Calibri" panose="020F0502020204030204" pitchFamily="34" charset="0"/>
            </a:endParaRPr>
          </a:p>
        </p:txBody>
      </p:sp>
      <p:grpSp>
        <p:nvGrpSpPr>
          <p:cNvPr id="46" name="Groupe 45">
            <a:extLst>
              <a:ext uri="{FF2B5EF4-FFF2-40B4-BE49-F238E27FC236}">
                <a16:creationId xmlns:a16="http://schemas.microsoft.com/office/drawing/2014/main" id="{067124D4-E733-499F-BA53-8209FC97C33A}"/>
              </a:ext>
            </a:extLst>
          </p:cNvPr>
          <p:cNvGrpSpPr/>
          <p:nvPr/>
        </p:nvGrpSpPr>
        <p:grpSpPr>
          <a:xfrm>
            <a:off x="9365813" y="4255521"/>
            <a:ext cx="53010" cy="291545"/>
            <a:chOff x="3322855" y="4868601"/>
            <a:chExt cx="53010" cy="291545"/>
          </a:xfrm>
        </p:grpSpPr>
        <p:sp>
          <p:nvSpPr>
            <p:cNvPr id="47" name="Ellipse 46">
              <a:extLst>
                <a:ext uri="{FF2B5EF4-FFF2-40B4-BE49-F238E27FC236}">
                  <a16:creationId xmlns:a16="http://schemas.microsoft.com/office/drawing/2014/main" id="{62DFCC3E-A740-4C8B-999D-3E52FC076EE2}"/>
                </a:ext>
              </a:extLst>
            </p:cNvPr>
            <p:cNvSpPr/>
            <p:nvPr/>
          </p:nvSpPr>
          <p:spPr>
            <a:xfrm>
              <a:off x="3322855" y="4868601"/>
              <a:ext cx="53009" cy="5300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latin typeface="Cambria Math" panose="02040503050406030204" pitchFamily="18" charset="0"/>
                <a:ea typeface="Cambria Math" panose="02040503050406030204" pitchFamily="18" charset="0"/>
                <a:cs typeface="Calibri" panose="020F0502020204030204" pitchFamily="34" charset="0"/>
              </a:endParaRPr>
            </a:p>
          </p:txBody>
        </p:sp>
        <p:sp>
          <p:nvSpPr>
            <p:cNvPr id="48" name="Ellipse 47">
              <a:extLst>
                <a:ext uri="{FF2B5EF4-FFF2-40B4-BE49-F238E27FC236}">
                  <a16:creationId xmlns:a16="http://schemas.microsoft.com/office/drawing/2014/main" id="{37FFBC7F-1A4A-4825-B926-62A8897BD44E}"/>
                </a:ext>
              </a:extLst>
            </p:cNvPr>
            <p:cNvSpPr/>
            <p:nvPr/>
          </p:nvSpPr>
          <p:spPr>
            <a:xfrm>
              <a:off x="3322856" y="4987869"/>
              <a:ext cx="53009" cy="5300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latin typeface="Cambria Math" panose="02040503050406030204" pitchFamily="18" charset="0"/>
                <a:ea typeface="Cambria Math" panose="02040503050406030204" pitchFamily="18" charset="0"/>
                <a:cs typeface="Calibri" panose="020F0502020204030204" pitchFamily="34" charset="0"/>
              </a:endParaRPr>
            </a:p>
          </p:txBody>
        </p:sp>
        <p:sp>
          <p:nvSpPr>
            <p:cNvPr id="49" name="Ellipse 48">
              <a:extLst>
                <a:ext uri="{FF2B5EF4-FFF2-40B4-BE49-F238E27FC236}">
                  <a16:creationId xmlns:a16="http://schemas.microsoft.com/office/drawing/2014/main" id="{D87A1FBF-2586-4138-8633-7CD9641692CE}"/>
                </a:ext>
              </a:extLst>
            </p:cNvPr>
            <p:cNvSpPr/>
            <p:nvPr/>
          </p:nvSpPr>
          <p:spPr>
            <a:xfrm>
              <a:off x="3322855" y="5107137"/>
              <a:ext cx="53009" cy="5300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latin typeface="Cambria Math" panose="02040503050406030204" pitchFamily="18" charset="0"/>
                <a:ea typeface="Cambria Math" panose="02040503050406030204" pitchFamily="18" charset="0"/>
                <a:cs typeface="Calibri" panose="020F0502020204030204" pitchFamily="34" charset="0"/>
              </a:endParaRPr>
            </a:p>
          </p:txBody>
        </p:sp>
      </p:grpSp>
      <mc:AlternateContent xmlns:mc="http://schemas.openxmlformats.org/markup-compatibility/2006">
        <mc:Choice xmlns:a14="http://schemas.microsoft.com/office/drawing/2010/main" Requires="a14">
          <p:sp>
            <p:nvSpPr>
              <p:cNvPr id="50" name="ZoneTexte 49">
                <a:extLst>
                  <a:ext uri="{FF2B5EF4-FFF2-40B4-BE49-F238E27FC236}">
                    <a16:creationId xmlns:a16="http://schemas.microsoft.com/office/drawing/2014/main" id="{2B65999F-3284-499A-B650-3A8C552BAF6B}"/>
                  </a:ext>
                </a:extLst>
              </p:cNvPr>
              <p:cNvSpPr txBox="1"/>
              <p:nvPr/>
            </p:nvSpPr>
            <p:spPr>
              <a:xfrm>
                <a:off x="9060698" y="1457986"/>
                <a:ext cx="756501" cy="387414"/>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fr-FR" sz="1600" b="0" i="1" smtClean="0">
                              <a:solidFill>
                                <a:schemeClr val="bg1"/>
                              </a:solidFill>
                              <a:latin typeface="Cambria Math" panose="02040503050406030204" pitchFamily="18" charset="0"/>
                              <a:ea typeface="Cambria Math" panose="02040503050406030204" pitchFamily="18" charset="0"/>
                            </a:rPr>
                          </m:ctrlPr>
                        </m:sSubPr>
                        <m:e>
                          <m:r>
                            <a:rPr lang="fr-FR" sz="1600" b="0" i="1" smtClean="0">
                              <a:solidFill>
                                <a:schemeClr val="bg1"/>
                              </a:solidFill>
                              <a:latin typeface="Cambria Math" panose="02040503050406030204" pitchFamily="18" charset="0"/>
                              <a:ea typeface="Cambria Math" panose="02040503050406030204" pitchFamily="18" charset="0"/>
                            </a:rPr>
                            <m:t>h</m:t>
                          </m:r>
                        </m:e>
                        <m:sub>
                          <m:r>
                            <a:rPr lang="fr-FR" sz="1600" b="0" i="1" smtClean="0">
                              <a:solidFill>
                                <a:schemeClr val="bg1"/>
                              </a:solidFill>
                              <a:latin typeface="Cambria Math" panose="02040503050406030204" pitchFamily="18" charset="0"/>
                              <a:ea typeface="Cambria Math" panose="02040503050406030204" pitchFamily="18" charset="0"/>
                            </a:rPr>
                            <m:t>𝑏</m:t>
                          </m:r>
                          <m:r>
                            <a:rPr lang="fr-FR" sz="1600" b="0" i="1" smtClean="0">
                              <a:solidFill>
                                <a:schemeClr val="bg1"/>
                              </a:solidFill>
                              <a:latin typeface="Cambria Math" panose="02040503050406030204" pitchFamily="18" charset="0"/>
                              <a:ea typeface="Cambria Math" panose="02040503050406030204" pitchFamily="18" charset="0"/>
                            </a:rPr>
                            <m:t>,</m:t>
                          </m:r>
                          <m:sSub>
                            <m:sSubPr>
                              <m:ctrlPr>
                                <a:rPr lang="fr-FR" sz="1600" b="0" i="1" smtClean="0">
                                  <a:solidFill>
                                    <a:schemeClr val="bg1"/>
                                  </a:solidFill>
                                  <a:latin typeface="Cambria Math" panose="02040503050406030204" pitchFamily="18" charset="0"/>
                                  <a:ea typeface="Cambria Math" panose="02040503050406030204" pitchFamily="18" charset="0"/>
                                </a:rPr>
                              </m:ctrlPr>
                            </m:sSubPr>
                            <m:e>
                              <m:r>
                                <a:rPr lang="fr-FR" sz="1600" b="0" i="1" smtClean="0">
                                  <a:solidFill>
                                    <a:schemeClr val="bg1"/>
                                  </a:solidFill>
                                  <a:latin typeface="Cambria Math" panose="02040503050406030204" pitchFamily="18" charset="0"/>
                                  <a:ea typeface="Cambria Math" panose="02040503050406030204" pitchFamily="18" charset="0"/>
                                </a:rPr>
                                <m:t>𝑤</m:t>
                              </m:r>
                            </m:e>
                            <m:sub>
                              <m:r>
                                <a:rPr lang="fr-FR" sz="1600" b="0" i="1" smtClean="0">
                                  <a:solidFill>
                                    <a:schemeClr val="bg1"/>
                                  </a:solidFill>
                                  <a:latin typeface="Cambria Math" panose="02040503050406030204" pitchFamily="18" charset="0"/>
                                  <a:ea typeface="Cambria Math" panose="02040503050406030204" pitchFamily="18" charset="0"/>
                                </a:rPr>
                                <m:t>𝑗</m:t>
                              </m:r>
                            </m:sub>
                          </m:sSub>
                        </m:sub>
                      </m:sSub>
                      <m:sSub>
                        <m:sSubPr>
                          <m:ctrlPr>
                            <a:rPr lang="fr-FR" sz="1600" b="0" i="1" smtClean="0">
                              <a:solidFill>
                                <a:schemeClr val="bg1"/>
                              </a:solidFill>
                              <a:latin typeface="Cambria Math" panose="02040503050406030204" pitchFamily="18" charset="0"/>
                              <a:ea typeface="Cambria Math" panose="02040503050406030204" pitchFamily="18" charset="0"/>
                            </a:rPr>
                          </m:ctrlPr>
                        </m:sSubPr>
                        <m:e>
                          <m:r>
                            <a:rPr lang="fr-FR" sz="1600" b="0" i="1" smtClean="0">
                              <a:solidFill>
                                <a:schemeClr val="bg1"/>
                              </a:solidFill>
                              <a:latin typeface="Cambria Math" panose="02040503050406030204" pitchFamily="18" charset="0"/>
                              <a:ea typeface="Cambria Math" panose="02040503050406030204" pitchFamily="18" charset="0"/>
                            </a:rPr>
                            <m:t>(</m:t>
                          </m:r>
                          <m:r>
                            <a:rPr lang="fr-FR" sz="1600" b="0" i="1" smtClean="0">
                              <a:solidFill>
                                <a:schemeClr val="bg1"/>
                              </a:solidFill>
                              <a:latin typeface="Cambria Math" panose="02040503050406030204" pitchFamily="18" charset="0"/>
                              <a:ea typeface="Cambria Math" panose="02040503050406030204" pitchFamily="18" charset="0"/>
                            </a:rPr>
                            <m:t>𝑥</m:t>
                          </m:r>
                          <m:r>
                            <a:rPr lang="fr-FR" sz="1600" b="0" i="1" smtClean="0">
                              <a:solidFill>
                                <a:schemeClr val="bg1"/>
                              </a:solidFill>
                              <a:latin typeface="Cambria Math" panose="02040503050406030204" pitchFamily="18" charset="0"/>
                              <a:ea typeface="Cambria Math" panose="02040503050406030204" pitchFamily="18" charset="0"/>
                            </a:rPr>
                            <m:t>)</m:t>
                          </m:r>
                        </m:e>
                        <m:sub>
                          <m:r>
                            <a:rPr lang="fr-FR" sz="1600" b="0" i="1" smtClean="0">
                              <a:solidFill>
                                <a:schemeClr val="bg1"/>
                              </a:solidFill>
                              <a:latin typeface="Cambria Math" panose="02040503050406030204" pitchFamily="18" charset="0"/>
                              <a:ea typeface="Cambria Math" panose="02040503050406030204" pitchFamily="18" charset="0"/>
                            </a:rPr>
                            <m:t>1</m:t>
                          </m:r>
                        </m:sub>
                      </m:sSub>
                    </m:oMath>
                  </m:oMathPara>
                </a14:m>
                <a:endParaRPr lang="fr-FR" sz="1600">
                  <a:solidFill>
                    <a:schemeClr val="bg1"/>
                  </a:solidFill>
                  <a:latin typeface="Cambria Math" panose="02040503050406030204" pitchFamily="18" charset="0"/>
                  <a:ea typeface="Cambria Math" panose="02040503050406030204" pitchFamily="18" charset="0"/>
                  <a:cs typeface="Calibri" panose="020F0502020204030204" pitchFamily="34" charset="0"/>
                </a:endParaRPr>
              </a:p>
            </p:txBody>
          </p:sp>
        </mc:Choice>
        <mc:Fallback>
          <p:sp>
            <p:nvSpPr>
              <p:cNvPr id="50" name="ZoneTexte 49">
                <a:extLst>
                  <a:ext uri="{FF2B5EF4-FFF2-40B4-BE49-F238E27FC236}">
                    <a16:creationId xmlns:a16="http://schemas.microsoft.com/office/drawing/2014/main" id="{2B65999F-3284-499A-B650-3A8C552BAF6B}"/>
                  </a:ext>
                </a:extLst>
              </p:cNvPr>
              <p:cNvSpPr txBox="1">
                <a:spLocks noRot="1" noChangeAspect="1" noMove="1" noResize="1" noEditPoints="1" noAdjustHandles="1" noChangeArrowheads="1" noChangeShapeType="1" noTextEdit="1"/>
              </p:cNvSpPr>
              <p:nvPr/>
            </p:nvSpPr>
            <p:spPr>
              <a:xfrm>
                <a:off x="9060698" y="1457986"/>
                <a:ext cx="756501" cy="387414"/>
              </a:xfrm>
              <a:prstGeom prst="rect">
                <a:avLst/>
              </a:prstGeom>
              <a:blipFill>
                <a:blip r:embed="rId8"/>
                <a:stretch>
                  <a:fillRect l="-15323" r="-5645" b="-1563"/>
                </a:stretch>
              </a:blipFill>
            </p:spPr>
            <p:txBody>
              <a:bodyPr/>
              <a:lstStyle/>
              <a:p>
                <a:r>
                  <a:rPr lang="en-US">
                    <a:noFill/>
                  </a:rPr>
                  <a:t> </a:t>
                </a:r>
              </a:p>
            </p:txBody>
          </p:sp>
        </mc:Fallback>
      </mc:AlternateContent>
      <p:sp>
        <p:nvSpPr>
          <p:cNvPr id="52" name="Ellipse 51">
            <a:extLst>
              <a:ext uri="{FF2B5EF4-FFF2-40B4-BE49-F238E27FC236}">
                <a16:creationId xmlns:a16="http://schemas.microsoft.com/office/drawing/2014/main" id="{468ACF95-047D-4993-9E92-183CCB466701}"/>
              </a:ext>
            </a:extLst>
          </p:cNvPr>
          <p:cNvSpPr/>
          <p:nvPr/>
        </p:nvSpPr>
        <p:spPr>
          <a:xfrm>
            <a:off x="2946676" y="850824"/>
            <a:ext cx="981382" cy="8481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latin typeface="Cambria Math" panose="02040503050406030204" pitchFamily="18" charset="0"/>
                <a:ea typeface="Cambria Math" panose="02040503050406030204" pitchFamily="18" charset="0"/>
                <a:cs typeface="Calibri" panose="020F0502020204030204" pitchFamily="34" charset="0"/>
              </a:rPr>
              <a:t>Biais1</a:t>
            </a:r>
          </a:p>
        </p:txBody>
      </p:sp>
      <p:grpSp>
        <p:nvGrpSpPr>
          <p:cNvPr id="54" name="Groupe 53">
            <a:extLst>
              <a:ext uri="{FF2B5EF4-FFF2-40B4-BE49-F238E27FC236}">
                <a16:creationId xmlns:a16="http://schemas.microsoft.com/office/drawing/2014/main" id="{A85F123A-2650-4F33-B239-A34B36267417}"/>
              </a:ext>
            </a:extLst>
          </p:cNvPr>
          <p:cNvGrpSpPr/>
          <p:nvPr/>
        </p:nvGrpSpPr>
        <p:grpSpPr>
          <a:xfrm>
            <a:off x="6308394" y="4673079"/>
            <a:ext cx="53010" cy="291545"/>
            <a:chOff x="3322855" y="4868601"/>
            <a:chExt cx="53010" cy="291545"/>
          </a:xfrm>
        </p:grpSpPr>
        <p:sp>
          <p:nvSpPr>
            <p:cNvPr id="55" name="Ellipse 54">
              <a:extLst>
                <a:ext uri="{FF2B5EF4-FFF2-40B4-BE49-F238E27FC236}">
                  <a16:creationId xmlns:a16="http://schemas.microsoft.com/office/drawing/2014/main" id="{5BA833B9-6A7D-430B-A8A0-67D0479DFCFD}"/>
                </a:ext>
              </a:extLst>
            </p:cNvPr>
            <p:cNvSpPr/>
            <p:nvPr/>
          </p:nvSpPr>
          <p:spPr>
            <a:xfrm>
              <a:off x="3322855" y="4868601"/>
              <a:ext cx="53009" cy="5300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latin typeface="Cambria Math" panose="02040503050406030204" pitchFamily="18" charset="0"/>
                <a:ea typeface="Cambria Math" panose="02040503050406030204" pitchFamily="18" charset="0"/>
                <a:cs typeface="Calibri" panose="020F0502020204030204" pitchFamily="34" charset="0"/>
              </a:endParaRPr>
            </a:p>
          </p:txBody>
        </p:sp>
        <p:sp>
          <p:nvSpPr>
            <p:cNvPr id="56" name="Ellipse 55">
              <a:extLst>
                <a:ext uri="{FF2B5EF4-FFF2-40B4-BE49-F238E27FC236}">
                  <a16:creationId xmlns:a16="http://schemas.microsoft.com/office/drawing/2014/main" id="{9DBD09B6-D742-4A9D-811C-AEAAF2EA8057}"/>
                </a:ext>
              </a:extLst>
            </p:cNvPr>
            <p:cNvSpPr/>
            <p:nvPr/>
          </p:nvSpPr>
          <p:spPr>
            <a:xfrm>
              <a:off x="3322856" y="4987869"/>
              <a:ext cx="53009" cy="5300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latin typeface="Cambria Math" panose="02040503050406030204" pitchFamily="18" charset="0"/>
                <a:ea typeface="Cambria Math" panose="02040503050406030204" pitchFamily="18" charset="0"/>
                <a:cs typeface="Calibri" panose="020F0502020204030204" pitchFamily="34" charset="0"/>
              </a:endParaRPr>
            </a:p>
          </p:txBody>
        </p:sp>
        <p:sp>
          <p:nvSpPr>
            <p:cNvPr id="57" name="Ellipse 56">
              <a:extLst>
                <a:ext uri="{FF2B5EF4-FFF2-40B4-BE49-F238E27FC236}">
                  <a16:creationId xmlns:a16="http://schemas.microsoft.com/office/drawing/2014/main" id="{3C48AECA-83C2-4754-B12B-66212265A87D}"/>
                </a:ext>
              </a:extLst>
            </p:cNvPr>
            <p:cNvSpPr/>
            <p:nvPr/>
          </p:nvSpPr>
          <p:spPr>
            <a:xfrm>
              <a:off x="3322855" y="5107137"/>
              <a:ext cx="53009" cy="5300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latin typeface="Cambria Math" panose="02040503050406030204" pitchFamily="18" charset="0"/>
                <a:ea typeface="Cambria Math" panose="02040503050406030204" pitchFamily="18" charset="0"/>
                <a:cs typeface="Calibri" panose="020F0502020204030204" pitchFamily="34" charset="0"/>
              </a:endParaRPr>
            </a:p>
          </p:txBody>
        </p:sp>
      </p:grpSp>
      <p:sp>
        <p:nvSpPr>
          <p:cNvPr id="61" name="Ellipse 60">
            <a:extLst>
              <a:ext uri="{FF2B5EF4-FFF2-40B4-BE49-F238E27FC236}">
                <a16:creationId xmlns:a16="http://schemas.microsoft.com/office/drawing/2014/main" id="{D4F02EA8-E7BB-46EE-B064-8A31C81583A1}"/>
              </a:ext>
            </a:extLst>
          </p:cNvPr>
          <p:cNvSpPr/>
          <p:nvPr/>
        </p:nvSpPr>
        <p:spPr>
          <a:xfrm>
            <a:off x="8978380" y="1225329"/>
            <a:ext cx="848140" cy="8481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latin typeface="Cambria Math" panose="02040503050406030204" pitchFamily="18" charset="0"/>
              <a:ea typeface="Cambria Math" panose="02040503050406030204" pitchFamily="18" charset="0"/>
              <a:cs typeface="Calibri" panose="020F0502020204030204" pitchFamily="34" charset="0"/>
            </a:endParaRPr>
          </a:p>
        </p:txBody>
      </p:sp>
      <p:sp>
        <p:nvSpPr>
          <p:cNvPr id="62" name="Ellipse 61">
            <a:extLst>
              <a:ext uri="{FF2B5EF4-FFF2-40B4-BE49-F238E27FC236}">
                <a16:creationId xmlns:a16="http://schemas.microsoft.com/office/drawing/2014/main" id="{DBB00FB5-D1D4-4944-ACA0-D6BA1CABAB67}"/>
              </a:ext>
            </a:extLst>
          </p:cNvPr>
          <p:cNvSpPr/>
          <p:nvPr/>
        </p:nvSpPr>
        <p:spPr>
          <a:xfrm>
            <a:off x="10231363" y="1209077"/>
            <a:ext cx="848140" cy="8481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latin typeface="Cambria Math" panose="02040503050406030204" pitchFamily="18" charset="0"/>
              <a:ea typeface="Cambria Math" panose="02040503050406030204" pitchFamily="18" charset="0"/>
              <a:cs typeface="Calibri" panose="020F0502020204030204" pitchFamily="34" charset="0"/>
            </a:endParaRPr>
          </a:p>
        </p:txBody>
      </p:sp>
      <mc:AlternateContent xmlns:mc="http://schemas.openxmlformats.org/markup-compatibility/2006">
        <mc:Choice xmlns:a14="http://schemas.microsoft.com/office/drawing/2010/main" Requires="a14">
          <p:sp>
            <p:nvSpPr>
              <p:cNvPr id="63" name="ZoneTexte 62">
                <a:extLst>
                  <a:ext uri="{FF2B5EF4-FFF2-40B4-BE49-F238E27FC236}">
                    <a16:creationId xmlns:a16="http://schemas.microsoft.com/office/drawing/2014/main" id="{68381C52-D84E-44B0-B9C7-4991DA6A527D}"/>
                  </a:ext>
                </a:extLst>
              </p:cNvPr>
              <p:cNvSpPr txBox="1"/>
              <p:nvPr/>
            </p:nvSpPr>
            <p:spPr>
              <a:xfrm>
                <a:off x="10323793" y="1191649"/>
                <a:ext cx="778638" cy="646331"/>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sSub>
                        <m:sSubPr>
                          <m:ctrlPr>
                            <a:rPr lang="fr-FR" sz="3600" i="1" smtClean="0">
                              <a:solidFill>
                                <a:schemeClr val="bg1"/>
                              </a:solidFill>
                              <a:latin typeface="Cambria Math" panose="02040503050406030204" pitchFamily="18" charset="0"/>
                              <a:ea typeface="Cambria Math" panose="02040503050406030204" pitchFamily="18" charset="0"/>
                            </a:rPr>
                          </m:ctrlPr>
                        </m:sSubPr>
                        <m:e>
                          <m:r>
                            <a:rPr lang="fr-FR" sz="3600" b="0" i="1" smtClean="0">
                              <a:solidFill>
                                <a:schemeClr val="bg1"/>
                              </a:solidFill>
                              <a:latin typeface="Cambria Math" panose="02040503050406030204" pitchFamily="18" charset="0"/>
                              <a:ea typeface="Cambria Math" panose="02040503050406030204" pitchFamily="18" charset="0"/>
                            </a:rPr>
                            <m:t>𝑦</m:t>
                          </m:r>
                        </m:e>
                        <m:sub>
                          <m:r>
                            <a:rPr lang="fr-FR" sz="3600" b="0" i="1" smtClean="0">
                              <a:solidFill>
                                <a:schemeClr val="bg1"/>
                              </a:solidFill>
                              <a:latin typeface="Cambria Math" panose="02040503050406030204" pitchFamily="18" charset="0"/>
                              <a:ea typeface="Cambria Math" panose="02040503050406030204" pitchFamily="18" charset="0"/>
                            </a:rPr>
                            <m:t>1</m:t>
                          </m:r>
                        </m:sub>
                      </m:sSub>
                    </m:oMath>
                  </m:oMathPara>
                </a14:m>
                <a:endParaRPr lang="fr-FR" sz="3600">
                  <a:solidFill>
                    <a:schemeClr val="bg1"/>
                  </a:solidFill>
                  <a:latin typeface="Cambria Math" panose="02040503050406030204" pitchFamily="18" charset="0"/>
                  <a:ea typeface="Cambria Math" panose="02040503050406030204" pitchFamily="18" charset="0"/>
                  <a:cs typeface="Calibri" panose="020F0502020204030204" pitchFamily="34" charset="0"/>
                </a:endParaRPr>
              </a:p>
            </p:txBody>
          </p:sp>
        </mc:Choice>
        <mc:Fallback>
          <p:sp>
            <p:nvSpPr>
              <p:cNvPr id="63" name="ZoneTexte 62">
                <a:extLst>
                  <a:ext uri="{FF2B5EF4-FFF2-40B4-BE49-F238E27FC236}">
                    <a16:creationId xmlns:a16="http://schemas.microsoft.com/office/drawing/2014/main" id="{68381C52-D84E-44B0-B9C7-4991DA6A527D}"/>
                  </a:ext>
                </a:extLst>
              </p:cNvPr>
              <p:cNvSpPr txBox="1">
                <a:spLocks noRot="1" noChangeAspect="1" noMove="1" noResize="1" noEditPoints="1" noAdjustHandles="1" noChangeArrowheads="1" noChangeShapeType="1" noTextEdit="1"/>
              </p:cNvSpPr>
              <p:nvPr/>
            </p:nvSpPr>
            <p:spPr>
              <a:xfrm>
                <a:off x="10323793" y="1191649"/>
                <a:ext cx="778638" cy="646331"/>
              </a:xfrm>
              <a:prstGeom prst="rect">
                <a:avLst/>
              </a:prstGeom>
              <a:blipFill>
                <a:blip r:embed="rId9"/>
                <a:stretch>
                  <a:fillRect/>
                </a:stretch>
              </a:blipFill>
            </p:spPr>
            <p:txBody>
              <a:bodyPr/>
              <a:lstStyle/>
              <a:p>
                <a:r>
                  <a:rPr lang="en-US">
                    <a:noFill/>
                  </a:rPr>
                  <a:t> </a:t>
                </a:r>
              </a:p>
            </p:txBody>
          </p:sp>
        </mc:Fallback>
      </mc:AlternateContent>
      <p:grpSp>
        <p:nvGrpSpPr>
          <p:cNvPr id="64" name="Groupe 63">
            <a:extLst>
              <a:ext uri="{FF2B5EF4-FFF2-40B4-BE49-F238E27FC236}">
                <a16:creationId xmlns:a16="http://schemas.microsoft.com/office/drawing/2014/main" id="{C3A1DA61-F03F-42E5-AC71-A0AC0F8A96C5}"/>
              </a:ext>
            </a:extLst>
          </p:cNvPr>
          <p:cNvGrpSpPr/>
          <p:nvPr/>
        </p:nvGrpSpPr>
        <p:grpSpPr>
          <a:xfrm>
            <a:off x="8861943" y="1177845"/>
            <a:ext cx="2348975" cy="865568"/>
            <a:chOff x="8861943" y="1639487"/>
            <a:chExt cx="2348975" cy="865568"/>
          </a:xfrm>
        </p:grpSpPr>
        <p:sp>
          <p:nvSpPr>
            <p:cNvPr id="65" name="Parenthèses 64">
              <a:extLst>
                <a:ext uri="{FF2B5EF4-FFF2-40B4-BE49-F238E27FC236}">
                  <a16:creationId xmlns:a16="http://schemas.microsoft.com/office/drawing/2014/main" id="{9B20A040-761D-421D-81B8-FF94DED2636A}"/>
                </a:ext>
              </a:extLst>
            </p:cNvPr>
            <p:cNvSpPr/>
            <p:nvPr/>
          </p:nvSpPr>
          <p:spPr>
            <a:xfrm>
              <a:off x="8861943" y="1639487"/>
              <a:ext cx="2348975" cy="865568"/>
            </a:xfrm>
            <a:prstGeom prst="bracketPair">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solidFill>
                  <a:srgbClr val="FF0000"/>
                </a:solidFill>
                <a:latin typeface="Cambria Math" panose="02040503050406030204" pitchFamily="18" charset="0"/>
                <a:ea typeface="Cambria Math" panose="02040503050406030204" pitchFamily="18" charset="0"/>
                <a:cs typeface="Calibri" panose="020F0502020204030204" pitchFamily="34" charset="0"/>
              </a:endParaRPr>
            </a:p>
          </p:txBody>
        </p:sp>
        <p:sp>
          <p:nvSpPr>
            <p:cNvPr id="66" name="Signe Moins 65">
              <a:extLst>
                <a:ext uri="{FF2B5EF4-FFF2-40B4-BE49-F238E27FC236}">
                  <a16:creationId xmlns:a16="http://schemas.microsoft.com/office/drawing/2014/main" id="{42EAB60B-570A-4B06-9993-47F2DEE821B7}"/>
                </a:ext>
              </a:extLst>
            </p:cNvPr>
            <p:cNvSpPr/>
            <p:nvPr/>
          </p:nvSpPr>
          <p:spPr>
            <a:xfrm>
              <a:off x="9870697" y="1997069"/>
              <a:ext cx="323944" cy="211869"/>
            </a:xfrm>
            <a:prstGeom prst="mathMinus">
              <a:avLst/>
            </a:prstGeom>
            <a:solidFill>
              <a:srgbClr val="C0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FF0000"/>
                </a:solidFill>
                <a:latin typeface="Cambria Math" panose="02040503050406030204" pitchFamily="18" charset="0"/>
                <a:ea typeface="Cambria Math" panose="02040503050406030204" pitchFamily="18" charset="0"/>
                <a:cs typeface="Calibri" panose="020F0502020204030204" pitchFamily="34" charset="0"/>
              </a:endParaRPr>
            </a:p>
          </p:txBody>
        </p:sp>
      </p:grpSp>
      <p:grpSp>
        <p:nvGrpSpPr>
          <p:cNvPr id="68" name="Groupe 67">
            <a:extLst>
              <a:ext uri="{FF2B5EF4-FFF2-40B4-BE49-F238E27FC236}">
                <a16:creationId xmlns:a16="http://schemas.microsoft.com/office/drawing/2014/main" id="{D9E28347-078F-4483-ADA9-AFA29C19DDEB}"/>
              </a:ext>
            </a:extLst>
          </p:cNvPr>
          <p:cNvGrpSpPr/>
          <p:nvPr/>
        </p:nvGrpSpPr>
        <p:grpSpPr>
          <a:xfrm>
            <a:off x="8854349" y="1858141"/>
            <a:ext cx="2736212" cy="1147115"/>
            <a:chOff x="8861943" y="1357940"/>
            <a:chExt cx="2736212" cy="1147115"/>
          </a:xfrm>
        </p:grpSpPr>
        <p:sp>
          <p:nvSpPr>
            <p:cNvPr id="69" name="Parenthèses 68">
              <a:extLst>
                <a:ext uri="{FF2B5EF4-FFF2-40B4-BE49-F238E27FC236}">
                  <a16:creationId xmlns:a16="http://schemas.microsoft.com/office/drawing/2014/main" id="{2AC53EF6-AD4B-4418-A5B9-F978ADEF590A}"/>
                </a:ext>
              </a:extLst>
            </p:cNvPr>
            <p:cNvSpPr/>
            <p:nvPr/>
          </p:nvSpPr>
          <p:spPr>
            <a:xfrm>
              <a:off x="8861943" y="1639487"/>
              <a:ext cx="2348975" cy="865568"/>
            </a:xfrm>
            <a:prstGeom prst="bracketPair">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solidFill>
                  <a:srgbClr val="FF0000"/>
                </a:solidFill>
                <a:latin typeface="Cambria Math" panose="02040503050406030204" pitchFamily="18" charset="0"/>
                <a:ea typeface="Cambria Math" panose="02040503050406030204" pitchFamily="18" charset="0"/>
                <a:cs typeface="Calibri" panose="020F0502020204030204" pitchFamily="34" charset="0"/>
              </a:endParaRPr>
            </a:p>
          </p:txBody>
        </p:sp>
        <p:sp>
          <p:nvSpPr>
            <p:cNvPr id="70" name="Signe Moins 69">
              <a:extLst>
                <a:ext uri="{FF2B5EF4-FFF2-40B4-BE49-F238E27FC236}">
                  <a16:creationId xmlns:a16="http://schemas.microsoft.com/office/drawing/2014/main" id="{72509490-8A4E-4353-8A8D-C1330D536B7B}"/>
                </a:ext>
              </a:extLst>
            </p:cNvPr>
            <p:cNvSpPr/>
            <p:nvPr/>
          </p:nvSpPr>
          <p:spPr>
            <a:xfrm>
              <a:off x="9870697" y="1997069"/>
              <a:ext cx="323944" cy="211869"/>
            </a:xfrm>
            <a:prstGeom prst="mathMinus">
              <a:avLst/>
            </a:prstGeom>
            <a:solidFill>
              <a:srgbClr val="C0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FF0000"/>
                </a:solidFill>
                <a:latin typeface="Cambria Math" panose="02040503050406030204" pitchFamily="18" charset="0"/>
                <a:ea typeface="Cambria Math" panose="02040503050406030204" pitchFamily="18" charset="0"/>
                <a:cs typeface="Calibri" panose="020F0502020204030204" pitchFamily="34" charset="0"/>
              </a:endParaRPr>
            </a:p>
          </p:txBody>
        </p:sp>
        <p:sp>
          <p:nvSpPr>
            <p:cNvPr id="71" name="ZoneTexte 70">
              <a:extLst>
                <a:ext uri="{FF2B5EF4-FFF2-40B4-BE49-F238E27FC236}">
                  <a16:creationId xmlns:a16="http://schemas.microsoft.com/office/drawing/2014/main" id="{4BD48F5A-6B95-4BB9-929C-40B357F3883B}"/>
                </a:ext>
              </a:extLst>
            </p:cNvPr>
            <p:cNvSpPr txBox="1"/>
            <p:nvPr/>
          </p:nvSpPr>
          <p:spPr>
            <a:xfrm>
              <a:off x="11199572" y="1357940"/>
              <a:ext cx="398583" cy="523220"/>
            </a:xfrm>
            <a:prstGeom prst="rect">
              <a:avLst/>
            </a:prstGeom>
            <a:noFill/>
            <a:ln>
              <a:noFill/>
            </a:ln>
          </p:spPr>
          <p:txBody>
            <a:bodyPr wrap="square" rtlCol="0">
              <a:spAutoFit/>
            </a:bodyPr>
            <a:lstStyle/>
            <a:p>
              <a:endParaRPr lang="fr-FR" sz="2800">
                <a:solidFill>
                  <a:srgbClr val="FF0000"/>
                </a:solidFill>
                <a:latin typeface="Cambria Math" panose="02040503050406030204" pitchFamily="18" charset="0"/>
                <a:ea typeface="Cambria Math" panose="02040503050406030204" pitchFamily="18" charset="0"/>
                <a:cs typeface="Calibri" panose="020F0502020204030204" pitchFamily="34" charset="0"/>
              </a:endParaRPr>
            </a:p>
          </p:txBody>
        </p:sp>
      </p:grpSp>
      <p:grpSp>
        <p:nvGrpSpPr>
          <p:cNvPr id="72" name="Groupe 71">
            <a:extLst>
              <a:ext uri="{FF2B5EF4-FFF2-40B4-BE49-F238E27FC236}">
                <a16:creationId xmlns:a16="http://schemas.microsoft.com/office/drawing/2014/main" id="{78C7DBBC-31F2-458C-B6EE-C3631BB7F13D}"/>
              </a:ext>
            </a:extLst>
          </p:cNvPr>
          <p:cNvGrpSpPr/>
          <p:nvPr/>
        </p:nvGrpSpPr>
        <p:grpSpPr>
          <a:xfrm>
            <a:off x="8854349" y="2870088"/>
            <a:ext cx="2736212" cy="1147115"/>
            <a:chOff x="8861943" y="1357940"/>
            <a:chExt cx="2736212" cy="1147115"/>
          </a:xfrm>
        </p:grpSpPr>
        <p:sp>
          <p:nvSpPr>
            <p:cNvPr id="73" name="Parenthèses 72">
              <a:extLst>
                <a:ext uri="{FF2B5EF4-FFF2-40B4-BE49-F238E27FC236}">
                  <a16:creationId xmlns:a16="http://schemas.microsoft.com/office/drawing/2014/main" id="{6BA6433B-8028-4814-830B-B618AE28DD87}"/>
                </a:ext>
              </a:extLst>
            </p:cNvPr>
            <p:cNvSpPr/>
            <p:nvPr/>
          </p:nvSpPr>
          <p:spPr>
            <a:xfrm>
              <a:off x="8861943" y="1639487"/>
              <a:ext cx="2348975" cy="865568"/>
            </a:xfrm>
            <a:prstGeom prst="bracketPair">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solidFill>
                  <a:srgbClr val="FF0000"/>
                </a:solidFill>
                <a:latin typeface="Cambria Math" panose="02040503050406030204" pitchFamily="18" charset="0"/>
                <a:ea typeface="Cambria Math" panose="02040503050406030204" pitchFamily="18" charset="0"/>
                <a:cs typeface="Calibri" panose="020F0502020204030204" pitchFamily="34" charset="0"/>
              </a:endParaRPr>
            </a:p>
          </p:txBody>
        </p:sp>
        <p:sp>
          <p:nvSpPr>
            <p:cNvPr id="74" name="Signe Moins 73">
              <a:extLst>
                <a:ext uri="{FF2B5EF4-FFF2-40B4-BE49-F238E27FC236}">
                  <a16:creationId xmlns:a16="http://schemas.microsoft.com/office/drawing/2014/main" id="{ACD0E345-F344-415D-96E7-061E956B990E}"/>
                </a:ext>
              </a:extLst>
            </p:cNvPr>
            <p:cNvSpPr/>
            <p:nvPr/>
          </p:nvSpPr>
          <p:spPr>
            <a:xfrm>
              <a:off x="9870697" y="1997069"/>
              <a:ext cx="323944" cy="211869"/>
            </a:xfrm>
            <a:prstGeom prst="mathMinus">
              <a:avLst/>
            </a:prstGeom>
            <a:solidFill>
              <a:srgbClr val="C0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FF0000"/>
                </a:solidFill>
                <a:latin typeface="Cambria Math" panose="02040503050406030204" pitchFamily="18" charset="0"/>
                <a:ea typeface="Cambria Math" panose="02040503050406030204" pitchFamily="18" charset="0"/>
                <a:cs typeface="Calibri" panose="020F0502020204030204" pitchFamily="34" charset="0"/>
              </a:endParaRPr>
            </a:p>
          </p:txBody>
        </p:sp>
        <p:sp>
          <p:nvSpPr>
            <p:cNvPr id="75" name="ZoneTexte 74">
              <a:extLst>
                <a:ext uri="{FF2B5EF4-FFF2-40B4-BE49-F238E27FC236}">
                  <a16:creationId xmlns:a16="http://schemas.microsoft.com/office/drawing/2014/main" id="{929D5B82-39DE-43E3-9D63-4CCEA0C4EB02}"/>
                </a:ext>
              </a:extLst>
            </p:cNvPr>
            <p:cNvSpPr txBox="1"/>
            <p:nvPr/>
          </p:nvSpPr>
          <p:spPr>
            <a:xfrm>
              <a:off x="11199572" y="1357940"/>
              <a:ext cx="398583" cy="523220"/>
            </a:xfrm>
            <a:prstGeom prst="rect">
              <a:avLst/>
            </a:prstGeom>
            <a:noFill/>
            <a:ln>
              <a:noFill/>
            </a:ln>
          </p:spPr>
          <p:txBody>
            <a:bodyPr wrap="square" rtlCol="0">
              <a:spAutoFit/>
            </a:bodyPr>
            <a:lstStyle/>
            <a:p>
              <a:endParaRPr lang="fr-FR" sz="2800">
                <a:solidFill>
                  <a:srgbClr val="FF0000"/>
                </a:solidFill>
                <a:latin typeface="Cambria Math" panose="02040503050406030204" pitchFamily="18" charset="0"/>
                <a:ea typeface="Cambria Math" panose="02040503050406030204" pitchFamily="18" charset="0"/>
                <a:cs typeface="Calibri" panose="020F0502020204030204" pitchFamily="34" charset="0"/>
              </a:endParaRPr>
            </a:p>
          </p:txBody>
        </p:sp>
      </p:grpSp>
      <p:grpSp>
        <p:nvGrpSpPr>
          <p:cNvPr id="76" name="Groupe 75">
            <a:extLst>
              <a:ext uri="{FF2B5EF4-FFF2-40B4-BE49-F238E27FC236}">
                <a16:creationId xmlns:a16="http://schemas.microsoft.com/office/drawing/2014/main" id="{D5B4465D-14CF-4ED1-9236-A93BEEAE4048}"/>
              </a:ext>
            </a:extLst>
          </p:cNvPr>
          <p:cNvGrpSpPr/>
          <p:nvPr/>
        </p:nvGrpSpPr>
        <p:grpSpPr>
          <a:xfrm>
            <a:off x="8837432" y="4369367"/>
            <a:ext cx="2736212" cy="1147115"/>
            <a:chOff x="8861943" y="1357940"/>
            <a:chExt cx="2736212" cy="1147115"/>
          </a:xfrm>
        </p:grpSpPr>
        <p:sp>
          <p:nvSpPr>
            <p:cNvPr id="77" name="Parenthèses 76">
              <a:extLst>
                <a:ext uri="{FF2B5EF4-FFF2-40B4-BE49-F238E27FC236}">
                  <a16:creationId xmlns:a16="http://schemas.microsoft.com/office/drawing/2014/main" id="{3D3BCB24-8F58-4A6A-BDA7-963DF78A6114}"/>
                </a:ext>
              </a:extLst>
            </p:cNvPr>
            <p:cNvSpPr/>
            <p:nvPr/>
          </p:nvSpPr>
          <p:spPr>
            <a:xfrm>
              <a:off x="8861943" y="1639487"/>
              <a:ext cx="2348975" cy="865568"/>
            </a:xfrm>
            <a:prstGeom prst="bracketPair">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solidFill>
                  <a:srgbClr val="FF0000"/>
                </a:solidFill>
                <a:latin typeface="Cambria Math" panose="02040503050406030204" pitchFamily="18" charset="0"/>
                <a:ea typeface="Cambria Math" panose="02040503050406030204" pitchFamily="18" charset="0"/>
                <a:cs typeface="Calibri" panose="020F0502020204030204" pitchFamily="34" charset="0"/>
              </a:endParaRPr>
            </a:p>
          </p:txBody>
        </p:sp>
        <p:sp>
          <p:nvSpPr>
            <p:cNvPr id="78" name="Signe Moins 77">
              <a:extLst>
                <a:ext uri="{FF2B5EF4-FFF2-40B4-BE49-F238E27FC236}">
                  <a16:creationId xmlns:a16="http://schemas.microsoft.com/office/drawing/2014/main" id="{F912EB25-53CF-42E4-B28C-BAD99EDA8E3C}"/>
                </a:ext>
              </a:extLst>
            </p:cNvPr>
            <p:cNvSpPr/>
            <p:nvPr/>
          </p:nvSpPr>
          <p:spPr>
            <a:xfrm>
              <a:off x="9870697" y="1997069"/>
              <a:ext cx="323944" cy="211869"/>
            </a:xfrm>
            <a:prstGeom prst="mathMinus">
              <a:avLst/>
            </a:prstGeom>
            <a:solidFill>
              <a:srgbClr val="C0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FF0000"/>
                </a:solidFill>
                <a:latin typeface="Cambria Math" panose="02040503050406030204" pitchFamily="18" charset="0"/>
                <a:ea typeface="Cambria Math" panose="02040503050406030204" pitchFamily="18" charset="0"/>
                <a:cs typeface="Calibri" panose="020F0502020204030204" pitchFamily="34" charset="0"/>
              </a:endParaRPr>
            </a:p>
          </p:txBody>
        </p:sp>
        <p:sp>
          <p:nvSpPr>
            <p:cNvPr id="79" name="ZoneTexte 78">
              <a:extLst>
                <a:ext uri="{FF2B5EF4-FFF2-40B4-BE49-F238E27FC236}">
                  <a16:creationId xmlns:a16="http://schemas.microsoft.com/office/drawing/2014/main" id="{D4AADAC6-87B3-4F45-B4F4-6C2C8B8D5DBD}"/>
                </a:ext>
              </a:extLst>
            </p:cNvPr>
            <p:cNvSpPr txBox="1"/>
            <p:nvPr/>
          </p:nvSpPr>
          <p:spPr>
            <a:xfrm>
              <a:off x="11199572" y="1357940"/>
              <a:ext cx="398583" cy="523220"/>
            </a:xfrm>
            <a:prstGeom prst="rect">
              <a:avLst/>
            </a:prstGeom>
            <a:noFill/>
            <a:ln>
              <a:noFill/>
            </a:ln>
          </p:spPr>
          <p:txBody>
            <a:bodyPr wrap="square" rtlCol="0">
              <a:spAutoFit/>
            </a:bodyPr>
            <a:lstStyle/>
            <a:p>
              <a:endParaRPr lang="fr-FR" sz="2800">
                <a:solidFill>
                  <a:srgbClr val="FF0000"/>
                </a:solidFill>
                <a:latin typeface="Cambria Math" panose="02040503050406030204" pitchFamily="18" charset="0"/>
                <a:ea typeface="Cambria Math" panose="02040503050406030204" pitchFamily="18" charset="0"/>
                <a:cs typeface="Calibri" panose="020F0502020204030204" pitchFamily="34" charset="0"/>
              </a:endParaRPr>
            </a:p>
          </p:txBody>
        </p:sp>
      </p:grpSp>
      <p:cxnSp>
        <p:nvCxnSpPr>
          <p:cNvPr id="80" name="Connecteur droit avec flèche 79">
            <a:extLst>
              <a:ext uri="{FF2B5EF4-FFF2-40B4-BE49-F238E27FC236}">
                <a16:creationId xmlns:a16="http://schemas.microsoft.com/office/drawing/2014/main" id="{B5A0EE90-E707-4BFD-9960-83F879A9A55B}"/>
              </a:ext>
            </a:extLst>
          </p:cNvPr>
          <p:cNvCxnSpPr>
            <a:cxnSpLocks/>
            <a:stCxn id="65" idx="1"/>
          </p:cNvCxnSpPr>
          <p:nvPr/>
        </p:nvCxnSpPr>
        <p:spPr>
          <a:xfrm flipH="1" flipV="1">
            <a:off x="6786867" y="1298817"/>
            <a:ext cx="2075076" cy="31181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1" name="Connecteur droit avec flèche 80">
            <a:extLst>
              <a:ext uri="{FF2B5EF4-FFF2-40B4-BE49-F238E27FC236}">
                <a16:creationId xmlns:a16="http://schemas.microsoft.com/office/drawing/2014/main" id="{4C99A0A8-32A6-4239-9DB4-9C7FF5CB44EB}"/>
              </a:ext>
            </a:extLst>
          </p:cNvPr>
          <p:cNvCxnSpPr>
            <a:cxnSpLocks/>
            <a:stCxn id="65" idx="1"/>
            <a:endCxn id="6" idx="6"/>
          </p:cNvCxnSpPr>
          <p:nvPr/>
        </p:nvCxnSpPr>
        <p:spPr>
          <a:xfrm flipH="1">
            <a:off x="6793121" y="1610629"/>
            <a:ext cx="2068822" cy="60674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2" name="Connecteur droit avec flèche 81">
            <a:extLst>
              <a:ext uri="{FF2B5EF4-FFF2-40B4-BE49-F238E27FC236}">
                <a16:creationId xmlns:a16="http://schemas.microsoft.com/office/drawing/2014/main" id="{301D3BEC-AFF0-4660-AFDB-EA8D498EBAD0}"/>
              </a:ext>
            </a:extLst>
          </p:cNvPr>
          <p:cNvCxnSpPr>
            <a:cxnSpLocks/>
            <a:stCxn id="65" idx="1"/>
          </p:cNvCxnSpPr>
          <p:nvPr/>
        </p:nvCxnSpPr>
        <p:spPr>
          <a:xfrm flipH="1">
            <a:off x="6791284" y="1610629"/>
            <a:ext cx="2070659" cy="158007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3" name="Connecteur droit avec flèche 82">
            <a:extLst>
              <a:ext uri="{FF2B5EF4-FFF2-40B4-BE49-F238E27FC236}">
                <a16:creationId xmlns:a16="http://schemas.microsoft.com/office/drawing/2014/main" id="{68BDE6F4-1945-449F-BE5D-03C7340885E2}"/>
              </a:ext>
            </a:extLst>
          </p:cNvPr>
          <p:cNvCxnSpPr>
            <a:cxnSpLocks/>
            <a:stCxn id="65" idx="1"/>
          </p:cNvCxnSpPr>
          <p:nvPr/>
        </p:nvCxnSpPr>
        <p:spPr>
          <a:xfrm flipH="1">
            <a:off x="6778752" y="1610629"/>
            <a:ext cx="2083191" cy="256932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4" name="Connecteur droit avec flèche 83">
            <a:extLst>
              <a:ext uri="{FF2B5EF4-FFF2-40B4-BE49-F238E27FC236}">
                <a16:creationId xmlns:a16="http://schemas.microsoft.com/office/drawing/2014/main" id="{A8F13C84-CEA6-497E-AE86-581D2A5CBC15}"/>
              </a:ext>
            </a:extLst>
          </p:cNvPr>
          <p:cNvCxnSpPr>
            <a:cxnSpLocks/>
            <a:stCxn id="65" idx="1"/>
          </p:cNvCxnSpPr>
          <p:nvPr/>
        </p:nvCxnSpPr>
        <p:spPr>
          <a:xfrm flipH="1">
            <a:off x="6770011" y="1610629"/>
            <a:ext cx="2091932" cy="380844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5" name="Connecteur droit avec flèche 84">
            <a:extLst>
              <a:ext uri="{FF2B5EF4-FFF2-40B4-BE49-F238E27FC236}">
                <a16:creationId xmlns:a16="http://schemas.microsoft.com/office/drawing/2014/main" id="{7006C3DC-69C4-46E8-A919-563B08F093DA}"/>
              </a:ext>
            </a:extLst>
          </p:cNvPr>
          <p:cNvCxnSpPr>
            <a:cxnSpLocks/>
            <a:stCxn id="6" idx="2"/>
          </p:cNvCxnSpPr>
          <p:nvPr/>
        </p:nvCxnSpPr>
        <p:spPr>
          <a:xfrm flipH="1" flipV="1">
            <a:off x="3920179" y="1306969"/>
            <a:ext cx="1881332" cy="91040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6" name="Connecteur droit avec flèche 85">
            <a:extLst>
              <a:ext uri="{FF2B5EF4-FFF2-40B4-BE49-F238E27FC236}">
                <a16:creationId xmlns:a16="http://schemas.microsoft.com/office/drawing/2014/main" id="{A654187F-D611-4FE3-9B97-8F482FC0D3B1}"/>
              </a:ext>
            </a:extLst>
          </p:cNvPr>
          <p:cNvCxnSpPr>
            <a:cxnSpLocks/>
            <a:stCxn id="6" idx="2"/>
            <a:endCxn id="11" idx="6"/>
          </p:cNvCxnSpPr>
          <p:nvPr/>
        </p:nvCxnSpPr>
        <p:spPr>
          <a:xfrm flipH="1" flipV="1">
            <a:off x="4024030" y="2194562"/>
            <a:ext cx="1777481" cy="2280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7" name="Connecteur droit avec flèche 86">
            <a:extLst>
              <a:ext uri="{FF2B5EF4-FFF2-40B4-BE49-F238E27FC236}">
                <a16:creationId xmlns:a16="http://schemas.microsoft.com/office/drawing/2014/main" id="{BA6246DB-D3AD-4413-820F-8096240E9DBC}"/>
              </a:ext>
            </a:extLst>
          </p:cNvPr>
          <p:cNvCxnSpPr>
            <a:cxnSpLocks/>
            <a:stCxn id="6" idx="2"/>
            <a:endCxn id="111" idx="6"/>
          </p:cNvCxnSpPr>
          <p:nvPr/>
        </p:nvCxnSpPr>
        <p:spPr>
          <a:xfrm flipH="1">
            <a:off x="4024029" y="2217371"/>
            <a:ext cx="1777482" cy="95052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8" name="Connecteur droit avec flèche 87">
            <a:extLst>
              <a:ext uri="{FF2B5EF4-FFF2-40B4-BE49-F238E27FC236}">
                <a16:creationId xmlns:a16="http://schemas.microsoft.com/office/drawing/2014/main" id="{EE5166E6-DE26-4E76-B755-7476C7B7E85C}"/>
              </a:ext>
            </a:extLst>
          </p:cNvPr>
          <p:cNvCxnSpPr>
            <a:cxnSpLocks/>
            <a:stCxn id="6" idx="2"/>
            <a:endCxn id="127" idx="6"/>
          </p:cNvCxnSpPr>
          <p:nvPr/>
        </p:nvCxnSpPr>
        <p:spPr>
          <a:xfrm flipH="1">
            <a:off x="3987731" y="2217371"/>
            <a:ext cx="1813780" cy="193977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9" name="Connecteur droit avec flèche 88">
            <a:extLst>
              <a:ext uri="{FF2B5EF4-FFF2-40B4-BE49-F238E27FC236}">
                <a16:creationId xmlns:a16="http://schemas.microsoft.com/office/drawing/2014/main" id="{C82B9D2B-CA98-4342-8197-5131C0752431}"/>
              </a:ext>
            </a:extLst>
          </p:cNvPr>
          <p:cNvCxnSpPr>
            <a:cxnSpLocks/>
            <a:stCxn id="6" idx="2"/>
            <a:endCxn id="114" idx="6"/>
          </p:cNvCxnSpPr>
          <p:nvPr/>
        </p:nvCxnSpPr>
        <p:spPr>
          <a:xfrm flipH="1">
            <a:off x="4004162" y="2217371"/>
            <a:ext cx="1797349" cy="317889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0" name="Connecteur droit avec flèche 89">
            <a:extLst>
              <a:ext uri="{FF2B5EF4-FFF2-40B4-BE49-F238E27FC236}">
                <a16:creationId xmlns:a16="http://schemas.microsoft.com/office/drawing/2014/main" id="{2B42F1D7-490E-40D0-8898-0D38FB9F1F68}"/>
              </a:ext>
            </a:extLst>
          </p:cNvPr>
          <p:cNvCxnSpPr>
            <a:cxnSpLocks/>
          </p:cNvCxnSpPr>
          <p:nvPr/>
        </p:nvCxnSpPr>
        <p:spPr>
          <a:xfrm flipH="1" flipV="1">
            <a:off x="1031825" y="1333640"/>
            <a:ext cx="2069946" cy="91185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1" name="Connecteur droit avec flèche 90">
            <a:extLst>
              <a:ext uri="{FF2B5EF4-FFF2-40B4-BE49-F238E27FC236}">
                <a16:creationId xmlns:a16="http://schemas.microsoft.com/office/drawing/2014/main" id="{B9F48975-E958-4253-86BF-A8B19FFEF1EF}"/>
              </a:ext>
            </a:extLst>
          </p:cNvPr>
          <p:cNvCxnSpPr>
            <a:cxnSpLocks/>
          </p:cNvCxnSpPr>
          <p:nvPr/>
        </p:nvCxnSpPr>
        <p:spPr>
          <a:xfrm flipH="1">
            <a:off x="1038079" y="2245490"/>
            <a:ext cx="2063692" cy="670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2" name="Connecteur droit avec flèche 91">
            <a:extLst>
              <a:ext uri="{FF2B5EF4-FFF2-40B4-BE49-F238E27FC236}">
                <a16:creationId xmlns:a16="http://schemas.microsoft.com/office/drawing/2014/main" id="{43176386-039E-43AF-9D1D-DB46295C42BF}"/>
              </a:ext>
            </a:extLst>
          </p:cNvPr>
          <p:cNvCxnSpPr>
            <a:cxnSpLocks/>
          </p:cNvCxnSpPr>
          <p:nvPr/>
        </p:nvCxnSpPr>
        <p:spPr>
          <a:xfrm flipH="1">
            <a:off x="1036243" y="2245490"/>
            <a:ext cx="2065528" cy="98003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3" name="Connecteur droit avec flèche 92">
            <a:extLst>
              <a:ext uri="{FF2B5EF4-FFF2-40B4-BE49-F238E27FC236}">
                <a16:creationId xmlns:a16="http://schemas.microsoft.com/office/drawing/2014/main" id="{83C05382-E1AE-4AC8-9BA9-65ADAC5C6DF7}"/>
              </a:ext>
            </a:extLst>
          </p:cNvPr>
          <p:cNvCxnSpPr>
            <a:cxnSpLocks/>
          </p:cNvCxnSpPr>
          <p:nvPr/>
        </p:nvCxnSpPr>
        <p:spPr>
          <a:xfrm flipH="1">
            <a:off x="1023711" y="2245490"/>
            <a:ext cx="2078060" cy="196928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4" name="Connecteur droit avec flèche 93">
            <a:extLst>
              <a:ext uri="{FF2B5EF4-FFF2-40B4-BE49-F238E27FC236}">
                <a16:creationId xmlns:a16="http://schemas.microsoft.com/office/drawing/2014/main" id="{05D0D322-2AAC-4A42-A7E4-2932034632FC}"/>
              </a:ext>
            </a:extLst>
          </p:cNvPr>
          <p:cNvCxnSpPr>
            <a:cxnSpLocks/>
          </p:cNvCxnSpPr>
          <p:nvPr/>
        </p:nvCxnSpPr>
        <p:spPr>
          <a:xfrm flipH="1">
            <a:off x="1014969" y="2245490"/>
            <a:ext cx="2086802" cy="320840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95" name="ZoneTexte 94">
                <a:extLst>
                  <a:ext uri="{FF2B5EF4-FFF2-40B4-BE49-F238E27FC236}">
                    <a16:creationId xmlns:a16="http://schemas.microsoft.com/office/drawing/2014/main" id="{115094DE-8573-43D8-9E92-970B553D34CE}"/>
                  </a:ext>
                </a:extLst>
              </p:cNvPr>
              <p:cNvSpPr txBox="1"/>
              <p:nvPr/>
            </p:nvSpPr>
            <p:spPr>
              <a:xfrm>
                <a:off x="6963622" y="1535427"/>
                <a:ext cx="815366" cy="442878"/>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Sup>
                        <m:sSubSupPr>
                          <m:ctrlPr>
                            <a:rPr lang="fr-FR" b="0" i="1" smtClean="0">
                              <a:solidFill>
                                <a:schemeClr val="accent6"/>
                              </a:solidFill>
                              <a:latin typeface="Cambria Math" panose="02040503050406030204" pitchFamily="18" charset="0"/>
                              <a:ea typeface="Cambria Math" panose="02040503050406030204" pitchFamily="18" charset="0"/>
                            </a:rPr>
                          </m:ctrlPr>
                        </m:sSubSupPr>
                        <m:e>
                          <m:r>
                            <a:rPr lang="fr-FR" b="0" i="1" smtClean="0">
                              <a:solidFill>
                                <a:schemeClr val="accent6"/>
                              </a:solidFill>
                              <a:latin typeface="Cambria Math" panose="02040503050406030204" pitchFamily="18" charset="0"/>
                              <a:ea typeface="Cambria Math" panose="02040503050406030204" pitchFamily="18" charset="0"/>
                            </a:rPr>
                            <m:t>𝑤</m:t>
                          </m:r>
                        </m:e>
                        <m:sub>
                          <m:r>
                            <a:rPr lang="fr-FR" b="0" i="1" smtClean="0">
                              <a:solidFill>
                                <a:schemeClr val="accent6"/>
                              </a:solidFill>
                              <a:latin typeface="Cambria Math" panose="02040503050406030204" pitchFamily="18" charset="0"/>
                              <a:ea typeface="Cambria Math" panose="02040503050406030204" pitchFamily="18" charset="0"/>
                            </a:rPr>
                            <m:t>11</m:t>
                          </m:r>
                        </m:sub>
                        <m:sup>
                          <m:r>
                            <a:rPr lang="fr-FR" b="0" i="1" smtClean="0">
                              <a:solidFill>
                                <a:schemeClr val="accent6"/>
                              </a:solidFill>
                              <a:latin typeface="Cambria Math" panose="02040503050406030204" pitchFamily="18" charset="0"/>
                              <a:ea typeface="Cambria Math" panose="02040503050406030204" pitchFamily="18" charset="0"/>
                            </a:rPr>
                            <m:t>(2)</m:t>
                          </m:r>
                        </m:sup>
                      </m:sSubSup>
                    </m:oMath>
                  </m:oMathPara>
                </a14:m>
                <a:endParaRPr lang="fr-FR" sz="1600">
                  <a:solidFill>
                    <a:schemeClr val="accent6"/>
                  </a:solidFill>
                  <a:latin typeface="Cambria Math" panose="02040503050406030204" pitchFamily="18" charset="0"/>
                  <a:ea typeface="Cambria Math" panose="02040503050406030204" pitchFamily="18" charset="0"/>
                  <a:cs typeface="Calibri" panose="020F0502020204030204" pitchFamily="34" charset="0"/>
                </a:endParaRPr>
              </a:p>
            </p:txBody>
          </p:sp>
        </mc:Choice>
        <mc:Fallback>
          <p:sp>
            <p:nvSpPr>
              <p:cNvPr id="95" name="ZoneTexte 94">
                <a:extLst>
                  <a:ext uri="{FF2B5EF4-FFF2-40B4-BE49-F238E27FC236}">
                    <a16:creationId xmlns:a16="http://schemas.microsoft.com/office/drawing/2014/main" id="{115094DE-8573-43D8-9E92-970B553D34CE}"/>
                  </a:ext>
                </a:extLst>
              </p:cNvPr>
              <p:cNvSpPr txBox="1">
                <a:spLocks noRot="1" noChangeAspect="1" noMove="1" noResize="1" noEditPoints="1" noAdjustHandles="1" noChangeArrowheads="1" noChangeShapeType="1" noTextEdit="1"/>
              </p:cNvSpPr>
              <p:nvPr/>
            </p:nvSpPr>
            <p:spPr>
              <a:xfrm>
                <a:off x="6963622" y="1535427"/>
                <a:ext cx="815366" cy="442878"/>
              </a:xfrm>
              <a:prstGeom prst="rect">
                <a:avLst/>
              </a:prstGeom>
              <a:blipFill>
                <a:blip r:embed="rId10"/>
                <a:stretch>
                  <a:fillRect b="-137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6" name="ZoneTexte 95">
                <a:extLst>
                  <a:ext uri="{FF2B5EF4-FFF2-40B4-BE49-F238E27FC236}">
                    <a16:creationId xmlns:a16="http://schemas.microsoft.com/office/drawing/2014/main" id="{BED0A231-B01E-463D-8CA9-C614765A876A}"/>
                  </a:ext>
                </a:extLst>
              </p:cNvPr>
              <p:cNvSpPr txBox="1"/>
              <p:nvPr/>
            </p:nvSpPr>
            <p:spPr>
              <a:xfrm>
                <a:off x="8670401" y="5714120"/>
                <a:ext cx="1925768" cy="584775"/>
              </a:xfrm>
              <a:prstGeom prst="rect">
                <a:avLst/>
              </a:prstGeom>
              <a:noFill/>
            </p:spPr>
            <p:txBody>
              <a:bodyPr wrap="square" rtlCol="0">
                <a:spAutoFit/>
              </a:bodyPr>
              <a:lstStyle/>
              <a:p>
                <a:pPr algn="ctr"/>
                <a:r>
                  <a:rPr lang="fr-FR" sz="3200" b="0">
                    <a:solidFill>
                      <a:schemeClr val="tx1"/>
                    </a:solidFill>
                    <a:latin typeface="Cambria Math" panose="02040503050406030204" pitchFamily="18" charset="0"/>
                    <a:ea typeface="Cambria Math" panose="02040503050406030204" pitchFamily="18" charset="0"/>
                  </a:rPr>
                  <a:t>H</a:t>
                </a:r>
                <a14:m>
                  <m:oMath xmlns:m="http://schemas.openxmlformats.org/officeDocument/2006/math">
                    <m:r>
                      <a:rPr lang="fr-FR" sz="3200" b="0" i="1" smtClean="0">
                        <a:solidFill>
                          <a:schemeClr val="tx1"/>
                        </a:solidFill>
                        <a:latin typeface="Cambria Math" panose="02040503050406030204" pitchFamily="18" charset="0"/>
                        <a:ea typeface="Cambria Math" panose="02040503050406030204" pitchFamily="18" charset="0"/>
                      </a:rPr>
                      <m:t>(</m:t>
                    </m:r>
                    <m:r>
                      <a:rPr lang="fr-FR" sz="3200" b="0" i="1" smtClean="0">
                        <a:solidFill>
                          <a:schemeClr val="tx1"/>
                        </a:solidFill>
                        <a:latin typeface="Cambria Math" panose="02040503050406030204" pitchFamily="18" charset="0"/>
                        <a:ea typeface="Cambria Math" panose="02040503050406030204" pitchFamily="18" charset="0"/>
                      </a:rPr>
                      <m:t>𝑋</m:t>
                    </m:r>
                    <m:r>
                      <a:rPr lang="fr-FR" sz="3200" b="0" i="1" smtClean="0">
                        <a:solidFill>
                          <a:schemeClr val="tx1"/>
                        </a:solidFill>
                        <a:latin typeface="Cambria Math" panose="02040503050406030204" pitchFamily="18" charset="0"/>
                        <a:ea typeface="Cambria Math" panose="02040503050406030204" pitchFamily="18" charset="0"/>
                      </a:rPr>
                      <m:t>)</m:t>
                    </m:r>
                  </m:oMath>
                </a14:m>
                <a:endParaRPr lang="fr-FR" sz="3200">
                  <a:solidFill>
                    <a:schemeClr val="tx1"/>
                  </a:solidFill>
                  <a:latin typeface="Cambria Math" panose="02040503050406030204" pitchFamily="18" charset="0"/>
                  <a:ea typeface="Cambria Math" panose="02040503050406030204" pitchFamily="18" charset="0"/>
                  <a:cs typeface="Calibri" panose="020F0502020204030204" pitchFamily="34" charset="0"/>
                </a:endParaRPr>
              </a:p>
            </p:txBody>
          </p:sp>
        </mc:Choice>
        <mc:Fallback>
          <p:sp>
            <p:nvSpPr>
              <p:cNvPr id="96" name="ZoneTexte 95">
                <a:extLst>
                  <a:ext uri="{FF2B5EF4-FFF2-40B4-BE49-F238E27FC236}">
                    <a16:creationId xmlns:a16="http://schemas.microsoft.com/office/drawing/2014/main" id="{BED0A231-B01E-463D-8CA9-C614765A876A}"/>
                  </a:ext>
                </a:extLst>
              </p:cNvPr>
              <p:cNvSpPr txBox="1">
                <a:spLocks noRot="1" noChangeAspect="1" noMove="1" noResize="1" noEditPoints="1" noAdjustHandles="1" noChangeArrowheads="1" noChangeShapeType="1" noTextEdit="1"/>
              </p:cNvSpPr>
              <p:nvPr/>
            </p:nvSpPr>
            <p:spPr>
              <a:xfrm>
                <a:off x="8670401" y="5714120"/>
                <a:ext cx="1925768" cy="584775"/>
              </a:xfrm>
              <a:prstGeom prst="rect">
                <a:avLst/>
              </a:prstGeom>
              <a:blipFill>
                <a:blip r:embed="rId11"/>
                <a:stretch>
                  <a:fillRect t="-13542" b="-33333"/>
                </a:stretch>
              </a:blipFill>
            </p:spPr>
            <p:txBody>
              <a:bodyPr/>
              <a:lstStyle/>
              <a:p>
                <a:r>
                  <a:rPr lang="en-US">
                    <a:noFill/>
                  </a:rPr>
                  <a:t> </a:t>
                </a:r>
              </a:p>
            </p:txBody>
          </p:sp>
        </mc:Fallback>
      </mc:AlternateContent>
      <p:sp>
        <p:nvSpPr>
          <p:cNvPr id="97" name="Ellipse 96">
            <a:extLst>
              <a:ext uri="{FF2B5EF4-FFF2-40B4-BE49-F238E27FC236}">
                <a16:creationId xmlns:a16="http://schemas.microsoft.com/office/drawing/2014/main" id="{5A079302-5CA1-4479-B1B2-3AF3F6381930}"/>
              </a:ext>
            </a:extLst>
          </p:cNvPr>
          <p:cNvSpPr/>
          <p:nvPr/>
        </p:nvSpPr>
        <p:spPr>
          <a:xfrm>
            <a:off x="8964057" y="2188126"/>
            <a:ext cx="848140" cy="8481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latin typeface="Cambria Math" panose="02040503050406030204" pitchFamily="18" charset="0"/>
              <a:ea typeface="Cambria Math" panose="02040503050406030204" pitchFamily="18" charset="0"/>
              <a:cs typeface="Calibri" panose="020F0502020204030204" pitchFamily="34" charset="0"/>
            </a:endParaRPr>
          </a:p>
        </p:txBody>
      </p:sp>
      <mc:AlternateContent xmlns:mc="http://schemas.openxmlformats.org/markup-compatibility/2006">
        <mc:Choice xmlns:a14="http://schemas.microsoft.com/office/drawing/2010/main" Requires="a14">
          <p:sp>
            <p:nvSpPr>
              <p:cNvPr id="98" name="ZoneTexte 97">
                <a:extLst>
                  <a:ext uri="{FF2B5EF4-FFF2-40B4-BE49-F238E27FC236}">
                    <a16:creationId xmlns:a16="http://schemas.microsoft.com/office/drawing/2014/main" id="{EF7E14F9-73AB-4386-80EA-279324D907AA}"/>
                  </a:ext>
                </a:extLst>
              </p:cNvPr>
              <p:cNvSpPr txBox="1"/>
              <p:nvPr/>
            </p:nvSpPr>
            <p:spPr>
              <a:xfrm>
                <a:off x="9029484" y="2454929"/>
                <a:ext cx="848140" cy="338554"/>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fr-FR" sz="1600" b="0" i="1" smtClean="0">
                          <a:solidFill>
                            <a:schemeClr val="bg1"/>
                          </a:solidFill>
                          <a:latin typeface="Cambria Math" panose="02040503050406030204" pitchFamily="18" charset="0"/>
                          <a:ea typeface="Cambria Math" panose="02040503050406030204" pitchFamily="18" charset="0"/>
                        </a:rPr>
                        <m:t>𝐻</m:t>
                      </m:r>
                      <m:r>
                        <a:rPr lang="fr-FR" sz="1600" b="0" i="1" smtClean="0">
                          <a:solidFill>
                            <a:schemeClr val="bg1"/>
                          </a:solidFill>
                          <a:latin typeface="Cambria Math" panose="02040503050406030204" pitchFamily="18" charset="0"/>
                          <a:ea typeface="Cambria Math" panose="02040503050406030204" pitchFamily="18" charset="0"/>
                        </a:rPr>
                        <m:t>2</m:t>
                      </m:r>
                    </m:oMath>
                  </m:oMathPara>
                </a14:m>
                <a:endParaRPr lang="fr-FR" sz="1600">
                  <a:solidFill>
                    <a:schemeClr val="bg1"/>
                  </a:solidFill>
                  <a:latin typeface="Cambria Math" panose="02040503050406030204" pitchFamily="18" charset="0"/>
                  <a:ea typeface="Cambria Math" panose="02040503050406030204" pitchFamily="18" charset="0"/>
                  <a:cs typeface="Calibri" panose="020F0502020204030204" pitchFamily="34" charset="0"/>
                </a:endParaRPr>
              </a:p>
            </p:txBody>
          </p:sp>
        </mc:Choice>
        <mc:Fallback>
          <p:sp>
            <p:nvSpPr>
              <p:cNvPr id="98" name="ZoneTexte 97">
                <a:extLst>
                  <a:ext uri="{FF2B5EF4-FFF2-40B4-BE49-F238E27FC236}">
                    <a16:creationId xmlns:a16="http://schemas.microsoft.com/office/drawing/2014/main" id="{EF7E14F9-73AB-4386-80EA-279324D907AA}"/>
                  </a:ext>
                </a:extLst>
              </p:cNvPr>
              <p:cNvSpPr txBox="1">
                <a:spLocks noRot="1" noChangeAspect="1" noMove="1" noResize="1" noEditPoints="1" noAdjustHandles="1" noChangeArrowheads="1" noChangeShapeType="1" noTextEdit="1"/>
              </p:cNvSpPr>
              <p:nvPr/>
            </p:nvSpPr>
            <p:spPr>
              <a:xfrm>
                <a:off x="9029484" y="2454929"/>
                <a:ext cx="848140" cy="338554"/>
              </a:xfrm>
              <a:prstGeom prst="rect">
                <a:avLst/>
              </a:prstGeom>
              <a:blipFill>
                <a:blip r:embed="rId12"/>
                <a:stretch>
                  <a:fillRect/>
                </a:stretch>
              </a:blipFill>
            </p:spPr>
            <p:txBody>
              <a:bodyPr/>
              <a:lstStyle/>
              <a:p>
                <a:r>
                  <a:rPr lang="en-US">
                    <a:noFill/>
                  </a:rPr>
                  <a:t> </a:t>
                </a:r>
              </a:p>
            </p:txBody>
          </p:sp>
        </mc:Fallback>
      </mc:AlternateContent>
      <p:sp>
        <p:nvSpPr>
          <p:cNvPr id="99" name="Ellipse 98">
            <a:extLst>
              <a:ext uri="{FF2B5EF4-FFF2-40B4-BE49-F238E27FC236}">
                <a16:creationId xmlns:a16="http://schemas.microsoft.com/office/drawing/2014/main" id="{E6EAF937-E13A-4319-B796-9A344D9EEB40}"/>
              </a:ext>
            </a:extLst>
          </p:cNvPr>
          <p:cNvSpPr/>
          <p:nvPr/>
        </p:nvSpPr>
        <p:spPr>
          <a:xfrm>
            <a:off x="8951525" y="3177379"/>
            <a:ext cx="848140" cy="8481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latin typeface="Cambria Math" panose="02040503050406030204" pitchFamily="18" charset="0"/>
              <a:ea typeface="Cambria Math" panose="02040503050406030204" pitchFamily="18" charset="0"/>
              <a:cs typeface="Calibri" panose="020F0502020204030204" pitchFamily="34" charset="0"/>
            </a:endParaRPr>
          </a:p>
        </p:txBody>
      </p:sp>
      <mc:AlternateContent xmlns:mc="http://schemas.openxmlformats.org/markup-compatibility/2006">
        <mc:Choice xmlns:a14="http://schemas.microsoft.com/office/drawing/2010/main" Requires="a14">
          <p:sp>
            <p:nvSpPr>
              <p:cNvPr id="100" name="ZoneTexte 99">
                <a:extLst>
                  <a:ext uri="{FF2B5EF4-FFF2-40B4-BE49-F238E27FC236}">
                    <a16:creationId xmlns:a16="http://schemas.microsoft.com/office/drawing/2014/main" id="{013793AD-CAC0-46BD-BEE3-9AAA35ACBDC9}"/>
                  </a:ext>
                </a:extLst>
              </p:cNvPr>
              <p:cNvSpPr txBox="1"/>
              <p:nvPr/>
            </p:nvSpPr>
            <p:spPr>
              <a:xfrm>
                <a:off x="9010731" y="3434297"/>
                <a:ext cx="835072" cy="338554"/>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fr-FR" sz="1600" b="0" i="1" smtClean="0">
                          <a:solidFill>
                            <a:schemeClr val="bg1"/>
                          </a:solidFill>
                          <a:latin typeface="Cambria Math" panose="02040503050406030204" pitchFamily="18" charset="0"/>
                          <a:ea typeface="Cambria Math" panose="02040503050406030204" pitchFamily="18" charset="0"/>
                        </a:rPr>
                        <m:t>𝐻</m:t>
                      </m:r>
                      <m:r>
                        <a:rPr lang="fr-FR" sz="1600" b="0" i="1" smtClean="0">
                          <a:solidFill>
                            <a:schemeClr val="bg1"/>
                          </a:solidFill>
                          <a:latin typeface="Cambria Math" panose="02040503050406030204" pitchFamily="18" charset="0"/>
                          <a:ea typeface="Cambria Math" panose="02040503050406030204" pitchFamily="18" charset="0"/>
                        </a:rPr>
                        <m:t>3</m:t>
                      </m:r>
                    </m:oMath>
                  </m:oMathPara>
                </a14:m>
                <a:endParaRPr lang="fr-FR" sz="1600">
                  <a:solidFill>
                    <a:schemeClr val="bg1"/>
                  </a:solidFill>
                  <a:latin typeface="Cambria Math" panose="02040503050406030204" pitchFamily="18" charset="0"/>
                  <a:ea typeface="Cambria Math" panose="02040503050406030204" pitchFamily="18" charset="0"/>
                  <a:cs typeface="Calibri" panose="020F0502020204030204" pitchFamily="34" charset="0"/>
                </a:endParaRPr>
              </a:p>
            </p:txBody>
          </p:sp>
        </mc:Choice>
        <mc:Fallback>
          <p:sp>
            <p:nvSpPr>
              <p:cNvPr id="100" name="ZoneTexte 99">
                <a:extLst>
                  <a:ext uri="{FF2B5EF4-FFF2-40B4-BE49-F238E27FC236}">
                    <a16:creationId xmlns:a16="http://schemas.microsoft.com/office/drawing/2014/main" id="{013793AD-CAC0-46BD-BEE3-9AAA35ACBDC9}"/>
                  </a:ext>
                </a:extLst>
              </p:cNvPr>
              <p:cNvSpPr txBox="1">
                <a:spLocks noRot="1" noChangeAspect="1" noMove="1" noResize="1" noEditPoints="1" noAdjustHandles="1" noChangeArrowheads="1" noChangeShapeType="1" noTextEdit="1"/>
              </p:cNvSpPr>
              <p:nvPr/>
            </p:nvSpPr>
            <p:spPr>
              <a:xfrm>
                <a:off x="9010731" y="3434297"/>
                <a:ext cx="835072" cy="338554"/>
              </a:xfrm>
              <a:prstGeom prst="rect">
                <a:avLst/>
              </a:prstGeom>
              <a:blipFill>
                <a:blip r:embed="rId13"/>
                <a:stretch>
                  <a:fillRect/>
                </a:stretch>
              </a:blipFill>
            </p:spPr>
            <p:txBody>
              <a:bodyPr/>
              <a:lstStyle/>
              <a:p>
                <a:r>
                  <a:rPr lang="en-US">
                    <a:noFill/>
                  </a:rPr>
                  <a:t> </a:t>
                </a:r>
              </a:p>
            </p:txBody>
          </p:sp>
        </mc:Fallback>
      </mc:AlternateContent>
      <p:sp>
        <p:nvSpPr>
          <p:cNvPr id="101" name="Ellipse 100">
            <a:extLst>
              <a:ext uri="{FF2B5EF4-FFF2-40B4-BE49-F238E27FC236}">
                <a16:creationId xmlns:a16="http://schemas.microsoft.com/office/drawing/2014/main" id="{D27A76E5-B5E8-4A38-9541-2A704652D67F}"/>
              </a:ext>
            </a:extLst>
          </p:cNvPr>
          <p:cNvSpPr/>
          <p:nvPr/>
        </p:nvSpPr>
        <p:spPr>
          <a:xfrm>
            <a:off x="8978380" y="4677975"/>
            <a:ext cx="848140" cy="8481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latin typeface="Cambria Math" panose="02040503050406030204" pitchFamily="18" charset="0"/>
              <a:ea typeface="Cambria Math" panose="02040503050406030204" pitchFamily="18" charset="0"/>
              <a:cs typeface="Calibri" panose="020F0502020204030204" pitchFamily="34" charset="0"/>
            </a:endParaRPr>
          </a:p>
        </p:txBody>
      </p:sp>
      <mc:AlternateContent xmlns:mc="http://schemas.openxmlformats.org/markup-compatibility/2006">
        <mc:Choice xmlns:a14="http://schemas.microsoft.com/office/drawing/2010/main" Requires="a14">
          <p:sp>
            <p:nvSpPr>
              <p:cNvPr id="102" name="ZoneTexte 101">
                <a:extLst>
                  <a:ext uri="{FF2B5EF4-FFF2-40B4-BE49-F238E27FC236}">
                    <a16:creationId xmlns:a16="http://schemas.microsoft.com/office/drawing/2014/main" id="{CD78FC0C-359F-4086-A623-0CD7F92BB964}"/>
                  </a:ext>
                </a:extLst>
              </p:cNvPr>
              <p:cNvSpPr txBox="1"/>
              <p:nvPr/>
            </p:nvSpPr>
            <p:spPr>
              <a:xfrm>
                <a:off x="9116307" y="4939885"/>
                <a:ext cx="650612" cy="338554"/>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fr-FR" sz="1600" b="0" i="1" smtClean="0">
                          <a:solidFill>
                            <a:schemeClr val="bg1"/>
                          </a:solidFill>
                          <a:latin typeface="Cambria Math" panose="02040503050406030204" pitchFamily="18" charset="0"/>
                          <a:ea typeface="Cambria Math" panose="02040503050406030204" pitchFamily="18" charset="0"/>
                        </a:rPr>
                        <m:t>𝐻𝑠</m:t>
                      </m:r>
                    </m:oMath>
                  </m:oMathPara>
                </a14:m>
                <a:endParaRPr lang="fr-FR" sz="1600">
                  <a:solidFill>
                    <a:schemeClr val="bg1"/>
                  </a:solidFill>
                  <a:latin typeface="Cambria Math" panose="02040503050406030204" pitchFamily="18" charset="0"/>
                  <a:ea typeface="Cambria Math" panose="02040503050406030204" pitchFamily="18" charset="0"/>
                  <a:cs typeface="Calibri" panose="020F0502020204030204" pitchFamily="34" charset="0"/>
                </a:endParaRPr>
              </a:p>
            </p:txBody>
          </p:sp>
        </mc:Choice>
        <mc:Fallback>
          <p:sp>
            <p:nvSpPr>
              <p:cNvPr id="102" name="ZoneTexte 101">
                <a:extLst>
                  <a:ext uri="{FF2B5EF4-FFF2-40B4-BE49-F238E27FC236}">
                    <a16:creationId xmlns:a16="http://schemas.microsoft.com/office/drawing/2014/main" id="{CD78FC0C-359F-4086-A623-0CD7F92BB964}"/>
                  </a:ext>
                </a:extLst>
              </p:cNvPr>
              <p:cNvSpPr txBox="1">
                <a:spLocks noRot="1" noChangeAspect="1" noMove="1" noResize="1" noEditPoints="1" noAdjustHandles="1" noChangeArrowheads="1" noChangeShapeType="1" noTextEdit="1"/>
              </p:cNvSpPr>
              <p:nvPr/>
            </p:nvSpPr>
            <p:spPr>
              <a:xfrm>
                <a:off x="9116307" y="4939885"/>
                <a:ext cx="650612" cy="338554"/>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3" name="ZoneTexte 102">
                <a:extLst>
                  <a:ext uri="{FF2B5EF4-FFF2-40B4-BE49-F238E27FC236}">
                    <a16:creationId xmlns:a16="http://schemas.microsoft.com/office/drawing/2014/main" id="{8F21D822-48D4-427B-B95C-784487684E3B}"/>
                  </a:ext>
                </a:extLst>
              </p:cNvPr>
              <p:cNvSpPr txBox="1"/>
              <p:nvPr/>
            </p:nvSpPr>
            <p:spPr>
              <a:xfrm>
                <a:off x="3166614" y="5734213"/>
                <a:ext cx="583096" cy="707886"/>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fr-FR" sz="4000" b="0" i="1" smtClean="0">
                              <a:solidFill>
                                <a:schemeClr val="tx1"/>
                              </a:solidFill>
                              <a:latin typeface="Cambria Math" panose="02040503050406030204" pitchFamily="18" charset="0"/>
                              <a:ea typeface="Cambria Math" panose="02040503050406030204" pitchFamily="18" charset="0"/>
                            </a:rPr>
                          </m:ctrlPr>
                        </m:sSubPr>
                        <m:e>
                          <m:r>
                            <a:rPr lang="fr-FR" sz="4000" b="0" i="1" smtClean="0">
                              <a:solidFill>
                                <a:schemeClr val="tx1"/>
                              </a:solidFill>
                              <a:latin typeface="Cambria Math" panose="02040503050406030204" pitchFamily="18" charset="0"/>
                              <a:ea typeface="Cambria Math" panose="02040503050406030204" pitchFamily="18" charset="0"/>
                            </a:rPr>
                            <m:t>𝑁</m:t>
                          </m:r>
                        </m:e>
                        <m:sub>
                          <m:r>
                            <a:rPr lang="fr-FR" sz="4000" b="0" i="1" smtClean="0">
                              <a:solidFill>
                                <a:schemeClr val="tx1"/>
                              </a:solidFill>
                              <a:latin typeface="Cambria Math" panose="02040503050406030204" pitchFamily="18" charset="0"/>
                              <a:ea typeface="Cambria Math" panose="02040503050406030204" pitchFamily="18" charset="0"/>
                            </a:rPr>
                            <m:t>1</m:t>
                          </m:r>
                        </m:sub>
                      </m:sSub>
                    </m:oMath>
                  </m:oMathPara>
                </a14:m>
                <a:endParaRPr lang="fr-FR" sz="4000">
                  <a:solidFill>
                    <a:schemeClr val="tx1"/>
                  </a:solidFill>
                  <a:latin typeface="Cambria Math" panose="02040503050406030204" pitchFamily="18" charset="0"/>
                  <a:ea typeface="Cambria Math" panose="02040503050406030204" pitchFamily="18" charset="0"/>
                  <a:cs typeface="Calibri" panose="020F0502020204030204" pitchFamily="34" charset="0"/>
                </a:endParaRPr>
              </a:p>
            </p:txBody>
          </p:sp>
        </mc:Choice>
        <mc:Fallback>
          <p:sp>
            <p:nvSpPr>
              <p:cNvPr id="103" name="ZoneTexte 102">
                <a:extLst>
                  <a:ext uri="{FF2B5EF4-FFF2-40B4-BE49-F238E27FC236}">
                    <a16:creationId xmlns:a16="http://schemas.microsoft.com/office/drawing/2014/main" id="{8F21D822-48D4-427B-B95C-784487684E3B}"/>
                  </a:ext>
                </a:extLst>
              </p:cNvPr>
              <p:cNvSpPr txBox="1">
                <a:spLocks noRot="1" noChangeAspect="1" noMove="1" noResize="1" noEditPoints="1" noAdjustHandles="1" noChangeArrowheads="1" noChangeShapeType="1" noTextEdit="1"/>
              </p:cNvSpPr>
              <p:nvPr/>
            </p:nvSpPr>
            <p:spPr>
              <a:xfrm>
                <a:off x="3166614" y="5734213"/>
                <a:ext cx="583096" cy="707886"/>
              </a:xfrm>
              <a:prstGeom prst="rect">
                <a:avLst/>
              </a:prstGeom>
              <a:blipFill>
                <a:blip r:embed="rId15"/>
                <a:stretch>
                  <a:fillRect l="-416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4" name="ZoneTexte 103">
                <a:extLst>
                  <a:ext uri="{FF2B5EF4-FFF2-40B4-BE49-F238E27FC236}">
                    <a16:creationId xmlns:a16="http://schemas.microsoft.com/office/drawing/2014/main" id="{30A40EBF-9700-48AD-A892-61D66D542933}"/>
                  </a:ext>
                </a:extLst>
              </p:cNvPr>
              <p:cNvSpPr txBox="1"/>
              <p:nvPr/>
            </p:nvSpPr>
            <p:spPr>
              <a:xfrm>
                <a:off x="6109795" y="5744342"/>
                <a:ext cx="583096" cy="707886"/>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fr-FR" sz="4000" b="0" i="1" smtClean="0">
                              <a:solidFill>
                                <a:schemeClr val="tx1"/>
                              </a:solidFill>
                              <a:latin typeface="Cambria Math" panose="02040503050406030204" pitchFamily="18" charset="0"/>
                              <a:ea typeface="Cambria Math" panose="02040503050406030204" pitchFamily="18" charset="0"/>
                            </a:rPr>
                          </m:ctrlPr>
                        </m:sSubPr>
                        <m:e>
                          <m:r>
                            <a:rPr lang="fr-FR" sz="4000" b="0" i="1" smtClean="0">
                              <a:solidFill>
                                <a:schemeClr val="tx1"/>
                              </a:solidFill>
                              <a:latin typeface="Cambria Math" panose="02040503050406030204" pitchFamily="18" charset="0"/>
                              <a:ea typeface="Cambria Math" panose="02040503050406030204" pitchFamily="18" charset="0"/>
                            </a:rPr>
                            <m:t>𝑁</m:t>
                          </m:r>
                        </m:e>
                        <m:sub>
                          <m:r>
                            <a:rPr lang="fr-FR" sz="4000" b="0" i="1" smtClean="0">
                              <a:solidFill>
                                <a:schemeClr val="tx1"/>
                              </a:solidFill>
                              <a:latin typeface="Cambria Math" panose="02040503050406030204" pitchFamily="18" charset="0"/>
                              <a:ea typeface="Cambria Math" panose="02040503050406030204" pitchFamily="18" charset="0"/>
                            </a:rPr>
                            <m:t>2</m:t>
                          </m:r>
                        </m:sub>
                      </m:sSub>
                    </m:oMath>
                  </m:oMathPara>
                </a14:m>
                <a:endParaRPr lang="fr-FR" sz="4000">
                  <a:solidFill>
                    <a:schemeClr val="tx1"/>
                  </a:solidFill>
                  <a:latin typeface="Cambria Math" panose="02040503050406030204" pitchFamily="18" charset="0"/>
                  <a:ea typeface="Cambria Math" panose="02040503050406030204" pitchFamily="18" charset="0"/>
                  <a:cs typeface="Calibri" panose="020F0502020204030204" pitchFamily="34" charset="0"/>
                </a:endParaRPr>
              </a:p>
            </p:txBody>
          </p:sp>
        </mc:Choice>
        <mc:Fallback>
          <p:sp>
            <p:nvSpPr>
              <p:cNvPr id="104" name="ZoneTexte 103">
                <a:extLst>
                  <a:ext uri="{FF2B5EF4-FFF2-40B4-BE49-F238E27FC236}">
                    <a16:creationId xmlns:a16="http://schemas.microsoft.com/office/drawing/2014/main" id="{30A40EBF-9700-48AD-A892-61D66D542933}"/>
                  </a:ext>
                </a:extLst>
              </p:cNvPr>
              <p:cNvSpPr txBox="1">
                <a:spLocks noRot="1" noChangeAspect="1" noMove="1" noResize="1" noEditPoints="1" noAdjustHandles="1" noChangeArrowheads="1" noChangeShapeType="1" noTextEdit="1"/>
              </p:cNvSpPr>
              <p:nvPr/>
            </p:nvSpPr>
            <p:spPr>
              <a:xfrm>
                <a:off x="6109795" y="5744342"/>
                <a:ext cx="583096" cy="707886"/>
              </a:xfrm>
              <a:prstGeom prst="rect">
                <a:avLst/>
              </a:prstGeom>
              <a:blipFill>
                <a:blip r:embed="rId16"/>
                <a:stretch>
                  <a:fillRect l="-625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5" name="ZoneTexte 104">
                <a:extLst>
                  <a:ext uri="{FF2B5EF4-FFF2-40B4-BE49-F238E27FC236}">
                    <a16:creationId xmlns:a16="http://schemas.microsoft.com/office/drawing/2014/main" id="{1F5DFF6A-098C-472A-A399-80ABD341875C}"/>
                  </a:ext>
                </a:extLst>
              </p:cNvPr>
              <p:cNvSpPr txBox="1"/>
              <p:nvPr/>
            </p:nvSpPr>
            <p:spPr>
              <a:xfrm>
                <a:off x="8838730" y="1484736"/>
                <a:ext cx="1142491" cy="338554"/>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fr-FR" sz="1600" b="0" i="1" smtClean="0">
                          <a:solidFill>
                            <a:schemeClr val="bg1"/>
                          </a:solidFill>
                          <a:latin typeface="Cambria Math" panose="02040503050406030204" pitchFamily="18" charset="0"/>
                          <a:ea typeface="Cambria Math" panose="02040503050406030204" pitchFamily="18" charset="0"/>
                        </a:rPr>
                        <m:t>𝐻</m:t>
                      </m:r>
                      <m:r>
                        <a:rPr lang="fr-FR" sz="1600" b="0" i="1" smtClean="0">
                          <a:solidFill>
                            <a:schemeClr val="bg1"/>
                          </a:solidFill>
                          <a:latin typeface="Cambria Math" panose="02040503050406030204" pitchFamily="18" charset="0"/>
                          <a:ea typeface="Cambria Math" panose="02040503050406030204" pitchFamily="18" charset="0"/>
                        </a:rPr>
                        <m:t>1</m:t>
                      </m:r>
                    </m:oMath>
                  </m:oMathPara>
                </a14:m>
                <a:endParaRPr lang="fr-FR" sz="1600">
                  <a:solidFill>
                    <a:schemeClr val="bg1"/>
                  </a:solidFill>
                  <a:latin typeface="Cambria Math" panose="02040503050406030204" pitchFamily="18" charset="0"/>
                  <a:ea typeface="Cambria Math" panose="02040503050406030204" pitchFamily="18" charset="0"/>
                  <a:cs typeface="Calibri" panose="020F0502020204030204" pitchFamily="34" charset="0"/>
                </a:endParaRPr>
              </a:p>
            </p:txBody>
          </p:sp>
        </mc:Choice>
        <mc:Fallback>
          <p:sp>
            <p:nvSpPr>
              <p:cNvPr id="105" name="ZoneTexte 104">
                <a:extLst>
                  <a:ext uri="{FF2B5EF4-FFF2-40B4-BE49-F238E27FC236}">
                    <a16:creationId xmlns:a16="http://schemas.microsoft.com/office/drawing/2014/main" id="{1F5DFF6A-098C-472A-A399-80ABD341875C}"/>
                  </a:ext>
                </a:extLst>
              </p:cNvPr>
              <p:cNvSpPr txBox="1">
                <a:spLocks noRot="1" noChangeAspect="1" noMove="1" noResize="1" noEditPoints="1" noAdjustHandles="1" noChangeArrowheads="1" noChangeShapeType="1" noTextEdit="1"/>
              </p:cNvSpPr>
              <p:nvPr/>
            </p:nvSpPr>
            <p:spPr>
              <a:xfrm>
                <a:off x="8838730" y="1484736"/>
                <a:ext cx="1142491" cy="338554"/>
              </a:xfrm>
              <a:prstGeom prst="rect">
                <a:avLst/>
              </a:prstGeom>
              <a:blipFill>
                <a:blip r:embed="rId17"/>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6" name="ZoneTexte 105">
                <a:extLst>
                  <a:ext uri="{FF2B5EF4-FFF2-40B4-BE49-F238E27FC236}">
                    <a16:creationId xmlns:a16="http://schemas.microsoft.com/office/drawing/2014/main" id="{D742CD7D-585A-4B65-9E13-03957ADA0FA6}"/>
                  </a:ext>
                </a:extLst>
              </p:cNvPr>
              <p:cNvSpPr txBox="1"/>
              <p:nvPr/>
            </p:nvSpPr>
            <p:spPr>
              <a:xfrm>
                <a:off x="6921730" y="2261158"/>
                <a:ext cx="815366" cy="442878"/>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Sup>
                        <m:sSubSupPr>
                          <m:ctrlPr>
                            <a:rPr lang="fr-FR" b="0" i="1" smtClean="0">
                              <a:solidFill>
                                <a:schemeClr val="accent6"/>
                              </a:solidFill>
                              <a:latin typeface="Cambria Math" panose="02040503050406030204" pitchFamily="18" charset="0"/>
                              <a:ea typeface="Cambria Math" panose="02040503050406030204" pitchFamily="18" charset="0"/>
                            </a:rPr>
                          </m:ctrlPr>
                        </m:sSubSupPr>
                        <m:e>
                          <m:r>
                            <a:rPr lang="fr-FR" b="0" i="1" smtClean="0">
                              <a:solidFill>
                                <a:schemeClr val="accent6"/>
                              </a:solidFill>
                              <a:latin typeface="Cambria Math" panose="02040503050406030204" pitchFamily="18" charset="0"/>
                              <a:ea typeface="Cambria Math" panose="02040503050406030204" pitchFamily="18" charset="0"/>
                            </a:rPr>
                            <m:t>𝑤</m:t>
                          </m:r>
                        </m:e>
                        <m:sub>
                          <m:r>
                            <a:rPr lang="fr-FR" b="0" i="1" smtClean="0">
                              <a:solidFill>
                                <a:schemeClr val="accent6"/>
                              </a:solidFill>
                              <a:latin typeface="Cambria Math" panose="02040503050406030204" pitchFamily="18" charset="0"/>
                              <a:ea typeface="Cambria Math" panose="02040503050406030204" pitchFamily="18" charset="0"/>
                            </a:rPr>
                            <m:t>12</m:t>
                          </m:r>
                        </m:sub>
                        <m:sup>
                          <m:r>
                            <a:rPr lang="fr-FR" b="0" i="1" smtClean="0">
                              <a:solidFill>
                                <a:schemeClr val="accent6"/>
                              </a:solidFill>
                              <a:latin typeface="Cambria Math" panose="02040503050406030204" pitchFamily="18" charset="0"/>
                              <a:ea typeface="Cambria Math" panose="02040503050406030204" pitchFamily="18" charset="0"/>
                            </a:rPr>
                            <m:t>(2)</m:t>
                          </m:r>
                        </m:sup>
                      </m:sSubSup>
                    </m:oMath>
                  </m:oMathPara>
                </a14:m>
                <a:endParaRPr lang="fr-FR" sz="1600">
                  <a:solidFill>
                    <a:schemeClr val="accent6"/>
                  </a:solidFill>
                  <a:latin typeface="Cambria Math" panose="02040503050406030204" pitchFamily="18" charset="0"/>
                  <a:ea typeface="Cambria Math" panose="02040503050406030204" pitchFamily="18" charset="0"/>
                  <a:cs typeface="Calibri" panose="020F0502020204030204" pitchFamily="34" charset="0"/>
                </a:endParaRPr>
              </a:p>
            </p:txBody>
          </p:sp>
        </mc:Choice>
        <mc:Fallback>
          <p:sp>
            <p:nvSpPr>
              <p:cNvPr id="106" name="ZoneTexte 105">
                <a:extLst>
                  <a:ext uri="{FF2B5EF4-FFF2-40B4-BE49-F238E27FC236}">
                    <a16:creationId xmlns:a16="http://schemas.microsoft.com/office/drawing/2014/main" id="{D742CD7D-585A-4B65-9E13-03957ADA0FA6}"/>
                  </a:ext>
                </a:extLst>
              </p:cNvPr>
              <p:cNvSpPr txBox="1">
                <a:spLocks noRot="1" noChangeAspect="1" noMove="1" noResize="1" noEditPoints="1" noAdjustHandles="1" noChangeArrowheads="1" noChangeShapeType="1" noTextEdit="1"/>
              </p:cNvSpPr>
              <p:nvPr/>
            </p:nvSpPr>
            <p:spPr>
              <a:xfrm>
                <a:off x="6921730" y="2261158"/>
                <a:ext cx="815366" cy="442878"/>
              </a:xfrm>
              <a:prstGeom prst="rect">
                <a:avLst/>
              </a:prstGeom>
              <a:blipFill>
                <a:blip r:embed="rId18"/>
                <a:stretch>
                  <a:fillRect b="-137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7" name="ZoneTexte 106">
                <a:extLst>
                  <a:ext uri="{FF2B5EF4-FFF2-40B4-BE49-F238E27FC236}">
                    <a16:creationId xmlns:a16="http://schemas.microsoft.com/office/drawing/2014/main" id="{31D5D776-2CBF-4C07-A12E-D1ADEE0F1D47}"/>
                  </a:ext>
                </a:extLst>
              </p:cNvPr>
              <p:cNvSpPr txBox="1"/>
              <p:nvPr/>
            </p:nvSpPr>
            <p:spPr>
              <a:xfrm>
                <a:off x="6889578" y="3010644"/>
                <a:ext cx="815366" cy="442878"/>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Sup>
                        <m:sSubSupPr>
                          <m:ctrlPr>
                            <a:rPr lang="fr-FR" b="0" i="1" smtClean="0">
                              <a:solidFill>
                                <a:schemeClr val="accent6"/>
                              </a:solidFill>
                              <a:latin typeface="Cambria Math" panose="02040503050406030204" pitchFamily="18" charset="0"/>
                              <a:ea typeface="Cambria Math" panose="02040503050406030204" pitchFamily="18" charset="0"/>
                            </a:rPr>
                          </m:ctrlPr>
                        </m:sSubSupPr>
                        <m:e>
                          <m:r>
                            <a:rPr lang="fr-FR" b="0" i="1" smtClean="0">
                              <a:solidFill>
                                <a:schemeClr val="accent6"/>
                              </a:solidFill>
                              <a:latin typeface="Cambria Math" panose="02040503050406030204" pitchFamily="18" charset="0"/>
                              <a:ea typeface="Cambria Math" panose="02040503050406030204" pitchFamily="18" charset="0"/>
                            </a:rPr>
                            <m:t>𝑤</m:t>
                          </m:r>
                        </m:e>
                        <m:sub>
                          <m:r>
                            <a:rPr lang="fr-FR" b="0" i="1" smtClean="0">
                              <a:solidFill>
                                <a:schemeClr val="accent6"/>
                              </a:solidFill>
                              <a:latin typeface="Cambria Math" panose="02040503050406030204" pitchFamily="18" charset="0"/>
                              <a:ea typeface="Cambria Math" panose="02040503050406030204" pitchFamily="18" charset="0"/>
                            </a:rPr>
                            <m:t>13</m:t>
                          </m:r>
                        </m:sub>
                        <m:sup>
                          <m:r>
                            <a:rPr lang="fr-FR" b="0" i="1" smtClean="0">
                              <a:solidFill>
                                <a:schemeClr val="accent6"/>
                              </a:solidFill>
                              <a:latin typeface="Cambria Math" panose="02040503050406030204" pitchFamily="18" charset="0"/>
                              <a:ea typeface="Cambria Math" panose="02040503050406030204" pitchFamily="18" charset="0"/>
                            </a:rPr>
                            <m:t>(2)</m:t>
                          </m:r>
                        </m:sup>
                      </m:sSubSup>
                    </m:oMath>
                  </m:oMathPara>
                </a14:m>
                <a:endParaRPr lang="fr-FR" sz="1600">
                  <a:solidFill>
                    <a:schemeClr val="accent6"/>
                  </a:solidFill>
                  <a:latin typeface="Cambria Math" panose="02040503050406030204" pitchFamily="18" charset="0"/>
                  <a:ea typeface="Cambria Math" panose="02040503050406030204" pitchFamily="18" charset="0"/>
                  <a:cs typeface="Calibri" panose="020F0502020204030204" pitchFamily="34" charset="0"/>
                </a:endParaRPr>
              </a:p>
            </p:txBody>
          </p:sp>
        </mc:Choice>
        <mc:Fallback>
          <p:sp>
            <p:nvSpPr>
              <p:cNvPr id="107" name="ZoneTexte 106">
                <a:extLst>
                  <a:ext uri="{FF2B5EF4-FFF2-40B4-BE49-F238E27FC236}">
                    <a16:creationId xmlns:a16="http://schemas.microsoft.com/office/drawing/2014/main" id="{31D5D776-2CBF-4C07-A12E-D1ADEE0F1D47}"/>
                  </a:ext>
                </a:extLst>
              </p:cNvPr>
              <p:cNvSpPr txBox="1">
                <a:spLocks noRot="1" noChangeAspect="1" noMove="1" noResize="1" noEditPoints="1" noAdjustHandles="1" noChangeArrowheads="1" noChangeShapeType="1" noTextEdit="1"/>
              </p:cNvSpPr>
              <p:nvPr/>
            </p:nvSpPr>
            <p:spPr>
              <a:xfrm>
                <a:off x="6889578" y="3010644"/>
                <a:ext cx="815366" cy="442878"/>
              </a:xfrm>
              <a:prstGeom prst="rect">
                <a:avLst/>
              </a:prstGeom>
              <a:blipFill>
                <a:blip r:embed="rId19"/>
                <a:stretch>
                  <a:fillRect b="-137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8" name="ZoneTexte 107">
                <a:extLst>
                  <a:ext uri="{FF2B5EF4-FFF2-40B4-BE49-F238E27FC236}">
                    <a16:creationId xmlns:a16="http://schemas.microsoft.com/office/drawing/2014/main" id="{541EE86A-4E5B-4CBE-A173-F3453475C422}"/>
                  </a:ext>
                </a:extLst>
              </p:cNvPr>
              <p:cNvSpPr txBox="1"/>
              <p:nvPr/>
            </p:nvSpPr>
            <p:spPr>
              <a:xfrm>
                <a:off x="7203816" y="4507491"/>
                <a:ext cx="815366" cy="483659"/>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Sup>
                        <m:sSubSupPr>
                          <m:ctrlPr>
                            <a:rPr lang="fr-FR" b="0" i="1" smtClean="0">
                              <a:solidFill>
                                <a:schemeClr val="accent6"/>
                              </a:solidFill>
                              <a:latin typeface="Cambria Math" panose="02040503050406030204" pitchFamily="18" charset="0"/>
                              <a:ea typeface="Cambria Math" panose="02040503050406030204" pitchFamily="18" charset="0"/>
                            </a:rPr>
                          </m:ctrlPr>
                        </m:sSubSupPr>
                        <m:e>
                          <m:r>
                            <a:rPr lang="fr-FR" b="0" i="1" smtClean="0">
                              <a:solidFill>
                                <a:schemeClr val="accent6"/>
                              </a:solidFill>
                              <a:latin typeface="Cambria Math" panose="02040503050406030204" pitchFamily="18" charset="0"/>
                              <a:ea typeface="Cambria Math" panose="02040503050406030204" pitchFamily="18" charset="0"/>
                            </a:rPr>
                            <m:t>𝑤</m:t>
                          </m:r>
                        </m:e>
                        <m:sub>
                          <m:r>
                            <a:rPr lang="fr-FR" b="0" i="1" smtClean="0">
                              <a:solidFill>
                                <a:schemeClr val="accent6"/>
                              </a:solidFill>
                              <a:latin typeface="Cambria Math" panose="02040503050406030204" pitchFamily="18" charset="0"/>
                              <a:ea typeface="Cambria Math" panose="02040503050406030204" pitchFamily="18" charset="0"/>
                            </a:rPr>
                            <m:t>1</m:t>
                          </m:r>
                          <m:r>
                            <a:rPr lang="fr-FR" b="0" i="1" smtClean="0">
                              <a:solidFill>
                                <a:schemeClr val="accent6"/>
                              </a:solidFill>
                              <a:latin typeface="Cambria Math" panose="02040503050406030204" pitchFamily="18" charset="0"/>
                              <a:ea typeface="Cambria Math" panose="02040503050406030204" pitchFamily="18" charset="0"/>
                            </a:rPr>
                            <m:t>𝑞</m:t>
                          </m:r>
                        </m:sub>
                        <m:sup>
                          <m:r>
                            <a:rPr lang="fr-FR" b="0" i="1" smtClean="0">
                              <a:solidFill>
                                <a:schemeClr val="accent6"/>
                              </a:solidFill>
                              <a:latin typeface="Cambria Math" panose="02040503050406030204" pitchFamily="18" charset="0"/>
                              <a:ea typeface="Cambria Math" panose="02040503050406030204" pitchFamily="18" charset="0"/>
                            </a:rPr>
                            <m:t>(2)</m:t>
                          </m:r>
                        </m:sup>
                      </m:sSubSup>
                    </m:oMath>
                  </m:oMathPara>
                </a14:m>
                <a:endParaRPr lang="fr-FR" sz="1600">
                  <a:solidFill>
                    <a:schemeClr val="accent6"/>
                  </a:solidFill>
                  <a:latin typeface="Cambria Math" panose="02040503050406030204" pitchFamily="18" charset="0"/>
                  <a:ea typeface="Cambria Math" panose="02040503050406030204" pitchFamily="18" charset="0"/>
                  <a:cs typeface="Calibri" panose="020F0502020204030204" pitchFamily="34" charset="0"/>
                </a:endParaRPr>
              </a:p>
            </p:txBody>
          </p:sp>
        </mc:Choice>
        <mc:Fallback>
          <p:sp>
            <p:nvSpPr>
              <p:cNvPr id="108" name="ZoneTexte 107">
                <a:extLst>
                  <a:ext uri="{FF2B5EF4-FFF2-40B4-BE49-F238E27FC236}">
                    <a16:creationId xmlns:a16="http://schemas.microsoft.com/office/drawing/2014/main" id="{541EE86A-4E5B-4CBE-A173-F3453475C422}"/>
                  </a:ext>
                </a:extLst>
              </p:cNvPr>
              <p:cNvSpPr txBox="1">
                <a:spLocks noRot="1" noChangeAspect="1" noMove="1" noResize="1" noEditPoints="1" noAdjustHandles="1" noChangeArrowheads="1" noChangeShapeType="1" noTextEdit="1"/>
              </p:cNvSpPr>
              <p:nvPr/>
            </p:nvSpPr>
            <p:spPr>
              <a:xfrm>
                <a:off x="7203816" y="4507491"/>
                <a:ext cx="815366" cy="483659"/>
              </a:xfrm>
              <a:prstGeom prst="rect">
                <a:avLst/>
              </a:prstGeom>
              <a:blipFill>
                <a:blip r:embed="rId20"/>
                <a:stretch>
                  <a:fillRect b="-2500"/>
                </a:stretch>
              </a:blipFill>
            </p:spPr>
            <p:txBody>
              <a:bodyPr/>
              <a:lstStyle/>
              <a:p>
                <a:r>
                  <a:rPr lang="en-US">
                    <a:noFill/>
                  </a:rPr>
                  <a:t> </a:t>
                </a:r>
              </a:p>
            </p:txBody>
          </p:sp>
        </mc:Fallback>
      </mc:AlternateContent>
      <p:sp>
        <p:nvSpPr>
          <p:cNvPr id="111" name="Ellipse 110">
            <a:extLst>
              <a:ext uri="{FF2B5EF4-FFF2-40B4-BE49-F238E27FC236}">
                <a16:creationId xmlns:a16="http://schemas.microsoft.com/office/drawing/2014/main" id="{A5618589-5519-4BE2-A5A4-7874A812E25B}"/>
              </a:ext>
            </a:extLst>
          </p:cNvPr>
          <p:cNvSpPr/>
          <p:nvPr/>
        </p:nvSpPr>
        <p:spPr>
          <a:xfrm>
            <a:off x="3059546" y="2743822"/>
            <a:ext cx="964483" cy="8481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latin typeface="Cambria Math" panose="02040503050406030204" pitchFamily="18" charset="0"/>
                <a:ea typeface="Cambria Math" panose="02040503050406030204" pitchFamily="18" charset="0"/>
                <a:cs typeface="Calibri" panose="020F0502020204030204" pitchFamily="34" charset="0"/>
              </a:rPr>
              <a:t>N1,2</a:t>
            </a:r>
          </a:p>
        </p:txBody>
      </p:sp>
      <p:sp>
        <p:nvSpPr>
          <p:cNvPr id="114" name="Ellipse 113">
            <a:extLst>
              <a:ext uri="{FF2B5EF4-FFF2-40B4-BE49-F238E27FC236}">
                <a16:creationId xmlns:a16="http://schemas.microsoft.com/office/drawing/2014/main" id="{5CB472BE-3172-4A8A-A7C0-785ED8E2CB47}"/>
              </a:ext>
            </a:extLst>
          </p:cNvPr>
          <p:cNvSpPr/>
          <p:nvPr/>
        </p:nvSpPr>
        <p:spPr>
          <a:xfrm>
            <a:off x="3038273" y="4972197"/>
            <a:ext cx="965889" cy="8481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latin typeface="Cambria Math" panose="02040503050406030204" pitchFamily="18" charset="0"/>
                <a:ea typeface="Cambria Math" panose="02040503050406030204" pitchFamily="18" charset="0"/>
                <a:cs typeface="Calibri" panose="020F0502020204030204" pitchFamily="34" charset="0"/>
              </a:rPr>
              <a:t>N1,p</a:t>
            </a:r>
          </a:p>
        </p:txBody>
      </p:sp>
      <p:sp>
        <p:nvSpPr>
          <p:cNvPr id="118" name="Ellipse 117">
            <a:extLst>
              <a:ext uri="{FF2B5EF4-FFF2-40B4-BE49-F238E27FC236}">
                <a16:creationId xmlns:a16="http://schemas.microsoft.com/office/drawing/2014/main" id="{D6464CD4-0A3E-4E2D-B104-3C976CA3C7DA}"/>
              </a:ext>
            </a:extLst>
          </p:cNvPr>
          <p:cNvSpPr/>
          <p:nvPr/>
        </p:nvSpPr>
        <p:spPr>
          <a:xfrm>
            <a:off x="5796900" y="2766631"/>
            <a:ext cx="986958" cy="8481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latin typeface="Cambria Math" panose="02040503050406030204" pitchFamily="18" charset="0"/>
                <a:ea typeface="Cambria Math" panose="02040503050406030204" pitchFamily="18" charset="0"/>
                <a:cs typeface="Calibri" panose="020F0502020204030204" pitchFamily="34" charset="0"/>
              </a:rPr>
              <a:t>N2,2</a:t>
            </a:r>
          </a:p>
        </p:txBody>
      </p:sp>
      <p:sp>
        <p:nvSpPr>
          <p:cNvPr id="121" name="Ellipse 120">
            <a:extLst>
              <a:ext uri="{FF2B5EF4-FFF2-40B4-BE49-F238E27FC236}">
                <a16:creationId xmlns:a16="http://schemas.microsoft.com/office/drawing/2014/main" id="{0C75B310-606E-4231-9105-823DDB913847}"/>
              </a:ext>
            </a:extLst>
          </p:cNvPr>
          <p:cNvSpPr/>
          <p:nvPr/>
        </p:nvSpPr>
        <p:spPr>
          <a:xfrm>
            <a:off x="5827750" y="3755884"/>
            <a:ext cx="944480" cy="8481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latin typeface="Cambria Math" panose="02040503050406030204" pitchFamily="18" charset="0"/>
                <a:ea typeface="Cambria Math" panose="02040503050406030204" pitchFamily="18" charset="0"/>
                <a:cs typeface="Calibri" panose="020F0502020204030204" pitchFamily="34" charset="0"/>
              </a:rPr>
              <a:t>N2,3</a:t>
            </a:r>
          </a:p>
        </p:txBody>
      </p:sp>
      <p:sp>
        <p:nvSpPr>
          <p:cNvPr id="124" name="Ellipse 123">
            <a:extLst>
              <a:ext uri="{FF2B5EF4-FFF2-40B4-BE49-F238E27FC236}">
                <a16:creationId xmlns:a16="http://schemas.microsoft.com/office/drawing/2014/main" id="{202FBCD1-EDEC-4F0E-89BF-B49F7C036B9B}"/>
              </a:ext>
            </a:extLst>
          </p:cNvPr>
          <p:cNvSpPr/>
          <p:nvPr/>
        </p:nvSpPr>
        <p:spPr>
          <a:xfrm>
            <a:off x="5796900" y="4995006"/>
            <a:ext cx="968872" cy="8481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latin typeface="Cambria Math" panose="02040503050406030204" pitchFamily="18" charset="0"/>
                <a:ea typeface="Cambria Math" panose="02040503050406030204" pitchFamily="18" charset="0"/>
                <a:cs typeface="Calibri" panose="020F0502020204030204" pitchFamily="34" charset="0"/>
              </a:rPr>
              <a:t>N2,q</a:t>
            </a:r>
          </a:p>
        </p:txBody>
      </p:sp>
      <p:sp>
        <p:nvSpPr>
          <p:cNvPr id="127" name="Ellipse 126">
            <a:extLst>
              <a:ext uri="{FF2B5EF4-FFF2-40B4-BE49-F238E27FC236}">
                <a16:creationId xmlns:a16="http://schemas.microsoft.com/office/drawing/2014/main" id="{0C4F53B6-DE24-4756-B191-A3BA8624A97B}"/>
              </a:ext>
            </a:extLst>
          </p:cNvPr>
          <p:cNvSpPr/>
          <p:nvPr/>
        </p:nvSpPr>
        <p:spPr>
          <a:xfrm>
            <a:off x="3047014" y="3733075"/>
            <a:ext cx="940717" cy="8481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latin typeface="Cambria Math" panose="02040503050406030204" pitchFamily="18" charset="0"/>
                <a:ea typeface="Cambria Math" panose="02040503050406030204" pitchFamily="18" charset="0"/>
                <a:cs typeface="Calibri" panose="020F0502020204030204" pitchFamily="34" charset="0"/>
              </a:rPr>
              <a:t>N1,3</a:t>
            </a:r>
          </a:p>
        </p:txBody>
      </p:sp>
      <p:cxnSp>
        <p:nvCxnSpPr>
          <p:cNvPr id="130" name="Connecteur droit avec flèche 129">
            <a:extLst>
              <a:ext uri="{FF2B5EF4-FFF2-40B4-BE49-F238E27FC236}">
                <a16:creationId xmlns:a16="http://schemas.microsoft.com/office/drawing/2014/main" id="{DF4838A5-7564-47A7-857D-760D1562D78C}"/>
              </a:ext>
            </a:extLst>
          </p:cNvPr>
          <p:cNvCxnSpPr>
            <a:cxnSpLocks/>
            <a:stCxn id="69" idx="1"/>
          </p:cNvCxnSpPr>
          <p:nvPr/>
        </p:nvCxnSpPr>
        <p:spPr>
          <a:xfrm flipH="1" flipV="1">
            <a:off x="6780753" y="1305456"/>
            <a:ext cx="2073596" cy="126701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1" name="Connecteur droit avec flèche 130">
            <a:extLst>
              <a:ext uri="{FF2B5EF4-FFF2-40B4-BE49-F238E27FC236}">
                <a16:creationId xmlns:a16="http://schemas.microsoft.com/office/drawing/2014/main" id="{D0F88563-9BDB-43FF-B446-BCD56EDE0F01}"/>
              </a:ext>
            </a:extLst>
          </p:cNvPr>
          <p:cNvCxnSpPr>
            <a:cxnSpLocks/>
            <a:stCxn id="69" idx="1"/>
          </p:cNvCxnSpPr>
          <p:nvPr/>
        </p:nvCxnSpPr>
        <p:spPr>
          <a:xfrm flipH="1" flipV="1">
            <a:off x="6787007" y="2224010"/>
            <a:ext cx="2067342" cy="34846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2" name="Connecteur droit avec flèche 131">
            <a:extLst>
              <a:ext uri="{FF2B5EF4-FFF2-40B4-BE49-F238E27FC236}">
                <a16:creationId xmlns:a16="http://schemas.microsoft.com/office/drawing/2014/main" id="{6CBB6F2A-9236-422A-BE9C-10A297919787}"/>
              </a:ext>
            </a:extLst>
          </p:cNvPr>
          <p:cNvCxnSpPr>
            <a:cxnSpLocks/>
            <a:stCxn id="69" idx="1"/>
          </p:cNvCxnSpPr>
          <p:nvPr/>
        </p:nvCxnSpPr>
        <p:spPr>
          <a:xfrm flipH="1">
            <a:off x="6785171" y="2572472"/>
            <a:ext cx="2069178" cy="62486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3" name="Connecteur droit avec flèche 132">
            <a:extLst>
              <a:ext uri="{FF2B5EF4-FFF2-40B4-BE49-F238E27FC236}">
                <a16:creationId xmlns:a16="http://schemas.microsoft.com/office/drawing/2014/main" id="{ABB733DC-E85F-4D70-BD55-7A6E35CCB374}"/>
              </a:ext>
            </a:extLst>
          </p:cNvPr>
          <p:cNvCxnSpPr>
            <a:cxnSpLocks/>
            <a:stCxn id="69" idx="1"/>
          </p:cNvCxnSpPr>
          <p:nvPr/>
        </p:nvCxnSpPr>
        <p:spPr>
          <a:xfrm flipH="1">
            <a:off x="6772639" y="2572472"/>
            <a:ext cx="2081710" cy="161412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4" name="Connecteur droit avec flèche 133">
            <a:extLst>
              <a:ext uri="{FF2B5EF4-FFF2-40B4-BE49-F238E27FC236}">
                <a16:creationId xmlns:a16="http://schemas.microsoft.com/office/drawing/2014/main" id="{0D3F1B53-3EAF-4E41-A5EF-12517B0BA1B8}"/>
              </a:ext>
            </a:extLst>
          </p:cNvPr>
          <p:cNvCxnSpPr>
            <a:cxnSpLocks/>
            <a:stCxn id="69" idx="1"/>
          </p:cNvCxnSpPr>
          <p:nvPr/>
        </p:nvCxnSpPr>
        <p:spPr>
          <a:xfrm flipH="1">
            <a:off x="6763897" y="2572472"/>
            <a:ext cx="2090452" cy="285324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5" name="Connecteur droit avec flèche 134">
            <a:extLst>
              <a:ext uri="{FF2B5EF4-FFF2-40B4-BE49-F238E27FC236}">
                <a16:creationId xmlns:a16="http://schemas.microsoft.com/office/drawing/2014/main" id="{2B917A6C-EE65-4ECE-93D9-0DC84C253FD7}"/>
              </a:ext>
            </a:extLst>
          </p:cNvPr>
          <p:cNvCxnSpPr>
            <a:cxnSpLocks/>
            <a:stCxn id="73" idx="1"/>
          </p:cNvCxnSpPr>
          <p:nvPr/>
        </p:nvCxnSpPr>
        <p:spPr>
          <a:xfrm flipH="1" flipV="1">
            <a:off x="6786867" y="1289079"/>
            <a:ext cx="2067482" cy="229534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6" name="Connecteur droit avec flèche 135">
            <a:extLst>
              <a:ext uri="{FF2B5EF4-FFF2-40B4-BE49-F238E27FC236}">
                <a16:creationId xmlns:a16="http://schemas.microsoft.com/office/drawing/2014/main" id="{9164925A-A561-4DBE-AAC6-27B6E36F6BFD}"/>
              </a:ext>
            </a:extLst>
          </p:cNvPr>
          <p:cNvCxnSpPr>
            <a:cxnSpLocks/>
            <a:stCxn id="73" idx="1"/>
          </p:cNvCxnSpPr>
          <p:nvPr/>
        </p:nvCxnSpPr>
        <p:spPr>
          <a:xfrm flipH="1" flipV="1">
            <a:off x="6793121" y="2207633"/>
            <a:ext cx="2061228" cy="137678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7" name="Connecteur droit avec flèche 136">
            <a:extLst>
              <a:ext uri="{FF2B5EF4-FFF2-40B4-BE49-F238E27FC236}">
                <a16:creationId xmlns:a16="http://schemas.microsoft.com/office/drawing/2014/main" id="{01ED0F40-1097-44A6-86EB-7B837A6EF52C}"/>
              </a:ext>
            </a:extLst>
          </p:cNvPr>
          <p:cNvCxnSpPr>
            <a:cxnSpLocks/>
            <a:stCxn id="73" idx="1"/>
          </p:cNvCxnSpPr>
          <p:nvPr/>
        </p:nvCxnSpPr>
        <p:spPr>
          <a:xfrm flipH="1" flipV="1">
            <a:off x="6791285" y="3180961"/>
            <a:ext cx="2063064" cy="40345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8" name="Connecteur droit avec flèche 137">
            <a:extLst>
              <a:ext uri="{FF2B5EF4-FFF2-40B4-BE49-F238E27FC236}">
                <a16:creationId xmlns:a16="http://schemas.microsoft.com/office/drawing/2014/main" id="{5C4CCCB3-9A5F-4BB8-B45D-E75533342E70}"/>
              </a:ext>
            </a:extLst>
          </p:cNvPr>
          <p:cNvCxnSpPr>
            <a:cxnSpLocks/>
            <a:stCxn id="73" idx="1"/>
          </p:cNvCxnSpPr>
          <p:nvPr/>
        </p:nvCxnSpPr>
        <p:spPr>
          <a:xfrm flipH="1">
            <a:off x="6778753" y="3584419"/>
            <a:ext cx="2075596" cy="58579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9" name="Connecteur droit avec flèche 138">
            <a:extLst>
              <a:ext uri="{FF2B5EF4-FFF2-40B4-BE49-F238E27FC236}">
                <a16:creationId xmlns:a16="http://schemas.microsoft.com/office/drawing/2014/main" id="{36953620-50BE-4691-B906-0D441E72E7A1}"/>
              </a:ext>
            </a:extLst>
          </p:cNvPr>
          <p:cNvCxnSpPr>
            <a:cxnSpLocks/>
            <a:stCxn id="73" idx="1"/>
          </p:cNvCxnSpPr>
          <p:nvPr/>
        </p:nvCxnSpPr>
        <p:spPr>
          <a:xfrm flipH="1">
            <a:off x="6770011" y="3584419"/>
            <a:ext cx="2084338" cy="182491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0" name="Connecteur droit avec flèche 139">
            <a:extLst>
              <a:ext uri="{FF2B5EF4-FFF2-40B4-BE49-F238E27FC236}">
                <a16:creationId xmlns:a16="http://schemas.microsoft.com/office/drawing/2014/main" id="{D5E25046-2352-49A3-B4E4-85C2CBBFEDF9}"/>
              </a:ext>
            </a:extLst>
          </p:cNvPr>
          <p:cNvCxnSpPr>
            <a:cxnSpLocks/>
            <a:stCxn id="77" idx="1"/>
          </p:cNvCxnSpPr>
          <p:nvPr/>
        </p:nvCxnSpPr>
        <p:spPr>
          <a:xfrm flipH="1" flipV="1">
            <a:off x="6793760" y="1281510"/>
            <a:ext cx="2043672" cy="380218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1" name="Connecteur droit avec flèche 140">
            <a:extLst>
              <a:ext uri="{FF2B5EF4-FFF2-40B4-BE49-F238E27FC236}">
                <a16:creationId xmlns:a16="http://schemas.microsoft.com/office/drawing/2014/main" id="{9D796E3F-9256-4E51-A457-F5233CFDB059}"/>
              </a:ext>
            </a:extLst>
          </p:cNvPr>
          <p:cNvCxnSpPr>
            <a:cxnSpLocks/>
            <a:stCxn id="77" idx="1"/>
          </p:cNvCxnSpPr>
          <p:nvPr/>
        </p:nvCxnSpPr>
        <p:spPr>
          <a:xfrm flipH="1" flipV="1">
            <a:off x="6800014" y="2200064"/>
            <a:ext cx="2037418" cy="288363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2" name="Connecteur droit avec flèche 141">
            <a:extLst>
              <a:ext uri="{FF2B5EF4-FFF2-40B4-BE49-F238E27FC236}">
                <a16:creationId xmlns:a16="http://schemas.microsoft.com/office/drawing/2014/main" id="{8FEB3965-813C-4ABB-BE66-6B479063F07D}"/>
              </a:ext>
            </a:extLst>
          </p:cNvPr>
          <p:cNvCxnSpPr>
            <a:cxnSpLocks/>
            <a:stCxn id="77" idx="1"/>
          </p:cNvCxnSpPr>
          <p:nvPr/>
        </p:nvCxnSpPr>
        <p:spPr>
          <a:xfrm flipH="1" flipV="1">
            <a:off x="6798178" y="3173392"/>
            <a:ext cx="2039254" cy="191030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3" name="Connecteur droit avec flèche 142">
            <a:extLst>
              <a:ext uri="{FF2B5EF4-FFF2-40B4-BE49-F238E27FC236}">
                <a16:creationId xmlns:a16="http://schemas.microsoft.com/office/drawing/2014/main" id="{7AF124DB-C098-4F87-B8F6-8819C2032EAC}"/>
              </a:ext>
            </a:extLst>
          </p:cNvPr>
          <p:cNvCxnSpPr>
            <a:cxnSpLocks/>
            <a:stCxn id="77" idx="1"/>
          </p:cNvCxnSpPr>
          <p:nvPr/>
        </p:nvCxnSpPr>
        <p:spPr>
          <a:xfrm flipH="1" flipV="1">
            <a:off x="6785646" y="4162644"/>
            <a:ext cx="2051786" cy="92105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4" name="Connecteur droit avec flèche 143">
            <a:extLst>
              <a:ext uri="{FF2B5EF4-FFF2-40B4-BE49-F238E27FC236}">
                <a16:creationId xmlns:a16="http://schemas.microsoft.com/office/drawing/2014/main" id="{238E3C13-7BF2-4CC9-BA09-9342F70FE695}"/>
              </a:ext>
            </a:extLst>
          </p:cNvPr>
          <p:cNvCxnSpPr>
            <a:cxnSpLocks/>
            <a:stCxn id="77" idx="1"/>
          </p:cNvCxnSpPr>
          <p:nvPr/>
        </p:nvCxnSpPr>
        <p:spPr>
          <a:xfrm flipH="1">
            <a:off x="6776904" y="5083698"/>
            <a:ext cx="2060528" cy="31806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45" name="ZoneTexte 144">
                <a:extLst>
                  <a:ext uri="{FF2B5EF4-FFF2-40B4-BE49-F238E27FC236}">
                    <a16:creationId xmlns:a16="http://schemas.microsoft.com/office/drawing/2014/main" id="{8C983C6E-CDB7-4BB3-8F5F-7F941D830347}"/>
                  </a:ext>
                </a:extLst>
              </p:cNvPr>
              <p:cNvSpPr txBox="1"/>
              <p:nvPr/>
            </p:nvSpPr>
            <p:spPr>
              <a:xfrm>
                <a:off x="4174409" y="1669301"/>
                <a:ext cx="815366" cy="442878"/>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Sup>
                        <m:sSubSupPr>
                          <m:ctrlPr>
                            <a:rPr lang="fr-FR" b="0" i="1" smtClean="0">
                              <a:solidFill>
                                <a:schemeClr val="accent6"/>
                              </a:solidFill>
                              <a:latin typeface="Cambria Math" panose="02040503050406030204" pitchFamily="18" charset="0"/>
                              <a:ea typeface="Cambria Math" panose="02040503050406030204" pitchFamily="18" charset="0"/>
                            </a:rPr>
                          </m:ctrlPr>
                        </m:sSubSupPr>
                        <m:e>
                          <m:r>
                            <a:rPr lang="fr-FR" b="0" i="1" smtClean="0">
                              <a:solidFill>
                                <a:schemeClr val="accent6"/>
                              </a:solidFill>
                              <a:latin typeface="Cambria Math" panose="02040503050406030204" pitchFamily="18" charset="0"/>
                              <a:ea typeface="Cambria Math" panose="02040503050406030204" pitchFamily="18" charset="0"/>
                            </a:rPr>
                            <m:t>𝑤</m:t>
                          </m:r>
                        </m:e>
                        <m:sub>
                          <m:r>
                            <a:rPr lang="fr-FR" b="0" i="1" smtClean="0">
                              <a:solidFill>
                                <a:schemeClr val="accent6"/>
                              </a:solidFill>
                              <a:latin typeface="Cambria Math" panose="02040503050406030204" pitchFamily="18" charset="0"/>
                              <a:ea typeface="Cambria Math" panose="02040503050406030204" pitchFamily="18" charset="0"/>
                            </a:rPr>
                            <m:t>11</m:t>
                          </m:r>
                        </m:sub>
                        <m:sup>
                          <m:r>
                            <a:rPr lang="fr-FR" b="0" i="1" smtClean="0">
                              <a:solidFill>
                                <a:schemeClr val="accent6"/>
                              </a:solidFill>
                              <a:latin typeface="Cambria Math" panose="02040503050406030204" pitchFamily="18" charset="0"/>
                              <a:ea typeface="Cambria Math" panose="02040503050406030204" pitchFamily="18" charset="0"/>
                            </a:rPr>
                            <m:t>(1)</m:t>
                          </m:r>
                        </m:sup>
                      </m:sSubSup>
                    </m:oMath>
                  </m:oMathPara>
                </a14:m>
                <a:endParaRPr lang="fr-FR" sz="1600">
                  <a:solidFill>
                    <a:schemeClr val="accent6"/>
                  </a:solidFill>
                  <a:latin typeface="Cambria Math" panose="02040503050406030204" pitchFamily="18" charset="0"/>
                  <a:ea typeface="Cambria Math" panose="02040503050406030204" pitchFamily="18" charset="0"/>
                  <a:cs typeface="Calibri" panose="020F0502020204030204" pitchFamily="34" charset="0"/>
                </a:endParaRPr>
              </a:p>
            </p:txBody>
          </p:sp>
        </mc:Choice>
        <mc:Fallback>
          <p:sp>
            <p:nvSpPr>
              <p:cNvPr id="145" name="ZoneTexte 144">
                <a:extLst>
                  <a:ext uri="{FF2B5EF4-FFF2-40B4-BE49-F238E27FC236}">
                    <a16:creationId xmlns:a16="http://schemas.microsoft.com/office/drawing/2014/main" id="{8C983C6E-CDB7-4BB3-8F5F-7F941D830347}"/>
                  </a:ext>
                </a:extLst>
              </p:cNvPr>
              <p:cNvSpPr txBox="1">
                <a:spLocks noRot="1" noChangeAspect="1" noMove="1" noResize="1" noEditPoints="1" noAdjustHandles="1" noChangeArrowheads="1" noChangeShapeType="1" noTextEdit="1"/>
              </p:cNvSpPr>
              <p:nvPr/>
            </p:nvSpPr>
            <p:spPr>
              <a:xfrm>
                <a:off x="4174409" y="1669301"/>
                <a:ext cx="815366" cy="442878"/>
              </a:xfrm>
              <a:prstGeom prst="rect">
                <a:avLst/>
              </a:prstGeom>
              <a:blipFill>
                <a:blip r:embed="rId21"/>
                <a:stretch>
                  <a:fillRect b="-277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46" name="ZoneTexte 145">
                <a:extLst>
                  <a:ext uri="{FF2B5EF4-FFF2-40B4-BE49-F238E27FC236}">
                    <a16:creationId xmlns:a16="http://schemas.microsoft.com/office/drawing/2014/main" id="{1FB19C00-6991-4F1F-B2A2-C882B907382B}"/>
                  </a:ext>
                </a:extLst>
              </p:cNvPr>
              <p:cNvSpPr txBox="1"/>
              <p:nvPr/>
            </p:nvSpPr>
            <p:spPr>
              <a:xfrm>
                <a:off x="4132517" y="2395032"/>
                <a:ext cx="815366" cy="442878"/>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Sup>
                        <m:sSubSupPr>
                          <m:ctrlPr>
                            <a:rPr lang="fr-FR" b="0" i="1" smtClean="0">
                              <a:solidFill>
                                <a:schemeClr val="accent6"/>
                              </a:solidFill>
                              <a:latin typeface="Cambria Math" panose="02040503050406030204" pitchFamily="18" charset="0"/>
                              <a:ea typeface="Cambria Math" panose="02040503050406030204" pitchFamily="18" charset="0"/>
                            </a:rPr>
                          </m:ctrlPr>
                        </m:sSubSupPr>
                        <m:e>
                          <m:r>
                            <a:rPr lang="fr-FR" b="0" i="1" smtClean="0">
                              <a:solidFill>
                                <a:schemeClr val="accent6"/>
                              </a:solidFill>
                              <a:latin typeface="Cambria Math" panose="02040503050406030204" pitchFamily="18" charset="0"/>
                              <a:ea typeface="Cambria Math" panose="02040503050406030204" pitchFamily="18" charset="0"/>
                            </a:rPr>
                            <m:t>𝑤</m:t>
                          </m:r>
                        </m:e>
                        <m:sub>
                          <m:r>
                            <a:rPr lang="fr-FR" b="0" i="1" smtClean="0">
                              <a:solidFill>
                                <a:schemeClr val="accent6"/>
                              </a:solidFill>
                              <a:latin typeface="Cambria Math" panose="02040503050406030204" pitchFamily="18" charset="0"/>
                              <a:ea typeface="Cambria Math" panose="02040503050406030204" pitchFamily="18" charset="0"/>
                            </a:rPr>
                            <m:t>12</m:t>
                          </m:r>
                        </m:sub>
                        <m:sup>
                          <m:r>
                            <a:rPr lang="fr-FR" b="0" i="1" smtClean="0">
                              <a:solidFill>
                                <a:schemeClr val="accent6"/>
                              </a:solidFill>
                              <a:latin typeface="Cambria Math" panose="02040503050406030204" pitchFamily="18" charset="0"/>
                              <a:ea typeface="Cambria Math" panose="02040503050406030204" pitchFamily="18" charset="0"/>
                            </a:rPr>
                            <m:t>(1)</m:t>
                          </m:r>
                        </m:sup>
                      </m:sSubSup>
                    </m:oMath>
                  </m:oMathPara>
                </a14:m>
                <a:endParaRPr lang="fr-FR" sz="1600">
                  <a:solidFill>
                    <a:schemeClr val="accent6"/>
                  </a:solidFill>
                  <a:latin typeface="Cambria Math" panose="02040503050406030204" pitchFamily="18" charset="0"/>
                  <a:ea typeface="Cambria Math" panose="02040503050406030204" pitchFamily="18" charset="0"/>
                  <a:cs typeface="Calibri" panose="020F0502020204030204" pitchFamily="34" charset="0"/>
                </a:endParaRPr>
              </a:p>
            </p:txBody>
          </p:sp>
        </mc:Choice>
        <mc:Fallback>
          <p:sp>
            <p:nvSpPr>
              <p:cNvPr id="146" name="ZoneTexte 145">
                <a:extLst>
                  <a:ext uri="{FF2B5EF4-FFF2-40B4-BE49-F238E27FC236}">
                    <a16:creationId xmlns:a16="http://schemas.microsoft.com/office/drawing/2014/main" id="{1FB19C00-6991-4F1F-B2A2-C882B907382B}"/>
                  </a:ext>
                </a:extLst>
              </p:cNvPr>
              <p:cNvSpPr txBox="1">
                <a:spLocks noRot="1" noChangeAspect="1" noMove="1" noResize="1" noEditPoints="1" noAdjustHandles="1" noChangeArrowheads="1" noChangeShapeType="1" noTextEdit="1"/>
              </p:cNvSpPr>
              <p:nvPr/>
            </p:nvSpPr>
            <p:spPr>
              <a:xfrm>
                <a:off x="4132517" y="2395032"/>
                <a:ext cx="815366" cy="442878"/>
              </a:xfrm>
              <a:prstGeom prst="rect">
                <a:avLst/>
              </a:prstGeom>
              <a:blipFill>
                <a:blip r:embed="rId22"/>
                <a:stretch>
                  <a:fillRect b="-137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47" name="ZoneTexte 146">
                <a:extLst>
                  <a:ext uri="{FF2B5EF4-FFF2-40B4-BE49-F238E27FC236}">
                    <a16:creationId xmlns:a16="http://schemas.microsoft.com/office/drawing/2014/main" id="{87E582A7-49F7-4B5E-AE1E-0AA46D66719D}"/>
                  </a:ext>
                </a:extLst>
              </p:cNvPr>
              <p:cNvSpPr txBox="1"/>
              <p:nvPr/>
            </p:nvSpPr>
            <p:spPr>
              <a:xfrm>
                <a:off x="4114942" y="3094043"/>
                <a:ext cx="815366" cy="442878"/>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Sup>
                        <m:sSubSupPr>
                          <m:ctrlPr>
                            <a:rPr lang="fr-FR" b="0" i="1" smtClean="0">
                              <a:solidFill>
                                <a:schemeClr val="accent6"/>
                              </a:solidFill>
                              <a:latin typeface="Cambria Math" panose="02040503050406030204" pitchFamily="18" charset="0"/>
                              <a:ea typeface="Cambria Math" panose="02040503050406030204" pitchFamily="18" charset="0"/>
                            </a:rPr>
                          </m:ctrlPr>
                        </m:sSubSupPr>
                        <m:e>
                          <m:r>
                            <a:rPr lang="fr-FR" b="0" i="1" smtClean="0">
                              <a:solidFill>
                                <a:schemeClr val="accent6"/>
                              </a:solidFill>
                              <a:latin typeface="Cambria Math" panose="02040503050406030204" pitchFamily="18" charset="0"/>
                              <a:ea typeface="Cambria Math" panose="02040503050406030204" pitchFamily="18" charset="0"/>
                            </a:rPr>
                            <m:t>𝑤</m:t>
                          </m:r>
                        </m:e>
                        <m:sub>
                          <m:r>
                            <a:rPr lang="fr-FR" b="0" i="1" smtClean="0">
                              <a:solidFill>
                                <a:schemeClr val="accent6"/>
                              </a:solidFill>
                              <a:latin typeface="Cambria Math" panose="02040503050406030204" pitchFamily="18" charset="0"/>
                              <a:ea typeface="Cambria Math" panose="02040503050406030204" pitchFamily="18" charset="0"/>
                            </a:rPr>
                            <m:t>13</m:t>
                          </m:r>
                        </m:sub>
                        <m:sup>
                          <m:r>
                            <a:rPr lang="fr-FR" b="0" i="1" smtClean="0">
                              <a:solidFill>
                                <a:schemeClr val="accent6"/>
                              </a:solidFill>
                              <a:latin typeface="Cambria Math" panose="02040503050406030204" pitchFamily="18" charset="0"/>
                              <a:ea typeface="Cambria Math" panose="02040503050406030204" pitchFamily="18" charset="0"/>
                            </a:rPr>
                            <m:t>(1)</m:t>
                          </m:r>
                        </m:sup>
                      </m:sSubSup>
                    </m:oMath>
                  </m:oMathPara>
                </a14:m>
                <a:endParaRPr lang="fr-FR" sz="1600">
                  <a:solidFill>
                    <a:schemeClr val="accent6"/>
                  </a:solidFill>
                  <a:latin typeface="Cambria Math" panose="02040503050406030204" pitchFamily="18" charset="0"/>
                  <a:ea typeface="Cambria Math" panose="02040503050406030204" pitchFamily="18" charset="0"/>
                  <a:cs typeface="Calibri" panose="020F0502020204030204" pitchFamily="34" charset="0"/>
                </a:endParaRPr>
              </a:p>
            </p:txBody>
          </p:sp>
        </mc:Choice>
        <mc:Fallback>
          <p:sp>
            <p:nvSpPr>
              <p:cNvPr id="147" name="ZoneTexte 146">
                <a:extLst>
                  <a:ext uri="{FF2B5EF4-FFF2-40B4-BE49-F238E27FC236}">
                    <a16:creationId xmlns:a16="http://schemas.microsoft.com/office/drawing/2014/main" id="{87E582A7-49F7-4B5E-AE1E-0AA46D66719D}"/>
                  </a:ext>
                </a:extLst>
              </p:cNvPr>
              <p:cNvSpPr txBox="1">
                <a:spLocks noRot="1" noChangeAspect="1" noMove="1" noResize="1" noEditPoints="1" noAdjustHandles="1" noChangeArrowheads="1" noChangeShapeType="1" noTextEdit="1"/>
              </p:cNvSpPr>
              <p:nvPr/>
            </p:nvSpPr>
            <p:spPr>
              <a:xfrm>
                <a:off x="4114942" y="3094043"/>
                <a:ext cx="815366" cy="442878"/>
              </a:xfrm>
              <a:prstGeom prst="rect">
                <a:avLst/>
              </a:prstGeom>
              <a:blipFill>
                <a:blip r:embed="rId23"/>
                <a:stretch>
                  <a:fillRect b="-277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49" name="ZoneTexte 148">
                <a:extLst>
                  <a:ext uri="{FF2B5EF4-FFF2-40B4-BE49-F238E27FC236}">
                    <a16:creationId xmlns:a16="http://schemas.microsoft.com/office/drawing/2014/main" id="{C53702BB-4533-4BFA-8049-2980100CB1F4}"/>
                  </a:ext>
                </a:extLst>
              </p:cNvPr>
              <p:cNvSpPr txBox="1"/>
              <p:nvPr/>
            </p:nvSpPr>
            <p:spPr>
              <a:xfrm>
                <a:off x="4451939" y="4499632"/>
                <a:ext cx="815366" cy="470193"/>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Sup>
                        <m:sSubSupPr>
                          <m:ctrlPr>
                            <a:rPr lang="fr-FR" b="0" i="1" smtClean="0">
                              <a:solidFill>
                                <a:schemeClr val="accent6"/>
                              </a:solidFill>
                              <a:latin typeface="Cambria Math" panose="02040503050406030204" pitchFamily="18" charset="0"/>
                              <a:ea typeface="Cambria Math" panose="02040503050406030204" pitchFamily="18" charset="0"/>
                            </a:rPr>
                          </m:ctrlPr>
                        </m:sSubSupPr>
                        <m:e>
                          <m:r>
                            <a:rPr lang="fr-FR" b="0" i="1" smtClean="0">
                              <a:solidFill>
                                <a:schemeClr val="accent6"/>
                              </a:solidFill>
                              <a:latin typeface="Cambria Math" panose="02040503050406030204" pitchFamily="18" charset="0"/>
                              <a:ea typeface="Cambria Math" panose="02040503050406030204" pitchFamily="18" charset="0"/>
                            </a:rPr>
                            <m:t>𝑤</m:t>
                          </m:r>
                        </m:e>
                        <m:sub>
                          <m:r>
                            <a:rPr lang="fr-FR" b="0" i="1" smtClean="0">
                              <a:solidFill>
                                <a:schemeClr val="accent6"/>
                              </a:solidFill>
                              <a:latin typeface="Cambria Math" panose="02040503050406030204" pitchFamily="18" charset="0"/>
                              <a:ea typeface="Cambria Math" panose="02040503050406030204" pitchFamily="18" charset="0"/>
                            </a:rPr>
                            <m:t>1</m:t>
                          </m:r>
                          <m:r>
                            <a:rPr lang="fr-FR" b="0" i="1" smtClean="0">
                              <a:solidFill>
                                <a:schemeClr val="accent6"/>
                              </a:solidFill>
                              <a:latin typeface="Cambria Math" panose="02040503050406030204" pitchFamily="18" charset="0"/>
                              <a:ea typeface="Cambria Math" panose="02040503050406030204" pitchFamily="18" charset="0"/>
                            </a:rPr>
                            <m:t>𝑝</m:t>
                          </m:r>
                        </m:sub>
                        <m:sup>
                          <m:r>
                            <a:rPr lang="fr-FR" b="0" i="1" smtClean="0">
                              <a:solidFill>
                                <a:schemeClr val="accent6"/>
                              </a:solidFill>
                              <a:latin typeface="Cambria Math" panose="02040503050406030204" pitchFamily="18" charset="0"/>
                              <a:ea typeface="Cambria Math" panose="02040503050406030204" pitchFamily="18" charset="0"/>
                            </a:rPr>
                            <m:t>(1)</m:t>
                          </m:r>
                        </m:sup>
                      </m:sSubSup>
                    </m:oMath>
                  </m:oMathPara>
                </a14:m>
                <a:endParaRPr lang="fr-FR" sz="1600">
                  <a:solidFill>
                    <a:schemeClr val="accent6"/>
                  </a:solidFill>
                  <a:latin typeface="Cambria Math" panose="02040503050406030204" pitchFamily="18" charset="0"/>
                  <a:ea typeface="Cambria Math" panose="02040503050406030204" pitchFamily="18" charset="0"/>
                  <a:cs typeface="Calibri" panose="020F0502020204030204" pitchFamily="34" charset="0"/>
                </a:endParaRPr>
              </a:p>
            </p:txBody>
          </p:sp>
        </mc:Choice>
        <mc:Fallback>
          <p:sp>
            <p:nvSpPr>
              <p:cNvPr id="149" name="ZoneTexte 148">
                <a:extLst>
                  <a:ext uri="{FF2B5EF4-FFF2-40B4-BE49-F238E27FC236}">
                    <a16:creationId xmlns:a16="http://schemas.microsoft.com/office/drawing/2014/main" id="{C53702BB-4533-4BFA-8049-2980100CB1F4}"/>
                  </a:ext>
                </a:extLst>
              </p:cNvPr>
              <p:cNvSpPr txBox="1">
                <a:spLocks noRot="1" noChangeAspect="1" noMove="1" noResize="1" noEditPoints="1" noAdjustHandles="1" noChangeArrowheads="1" noChangeShapeType="1" noTextEdit="1"/>
              </p:cNvSpPr>
              <p:nvPr/>
            </p:nvSpPr>
            <p:spPr>
              <a:xfrm>
                <a:off x="4451939" y="4499632"/>
                <a:ext cx="815366" cy="470193"/>
              </a:xfrm>
              <a:prstGeom prst="rect">
                <a:avLst/>
              </a:prstGeom>
              <a:blipFill>
                <a:blip r:embed="rId24"/>
                <a:stretch>
                  <a:fillRect b="-649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50" name="ZoneTexte 149">
                <a:extLst>
                  <a:ext uri="{FF2B5EF4-FFF2-40B4-BE49-F238E27FC236}">
                    <a16:creationId xmlns:a16="http://schemas.microsoft.com/office/drawing/2014/main" id="{DC594E01-4787-4B14-A8EB-CB32916243EB}"/>
                  </a:ext>
                </a:extLst>
              </p:cNvPr>
              <p:cNvSpPr txBox="1"/>
              <p:nvPr/>
            </p:nvSpPr>
            <p:spPr>
              <a:xfrm>
                <a:off x="1172104" y="1641597"/>
                <a:ext cx="815366" cy="442878"/>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Sup>
                        <m:sSubSupPr>
                          <m:ctrlPr>
                            <a:rPr lang="fr-FR" b="0" i="1" smtClean="0">
                              <a:solidFill>
                                <a:schemeClr val="accent6"/>
                              </a:solidFill>
                              <a:latin typeface="Cambria Math" panose="02040503050406030204" pitchFamily="18" charset="0"/>
                              <a:ea typeface="Cambria Math" panose="02040503050406030204" pitchFamily="18" charset="0"/>
                            </a:rPr>
                          </m:ctrlPr>
                        </m:sSubSupPr>
                        <m:e>
                          <m:r>
                            <a:rPr lang="fr-FR" b="0" i="1" smtClean="0">
                              <a:solidFill>
                                <a:schemeClr val="accent6"/>
                              </a:solidFill>
                              <a:latin typeface="Cambria Math" panose="02040503050406030204" pitchFamily="18" charset="0"/>
                              <a:ea typeface="Cambria Math" panose="02040503050406030204" pitchFamily="18" charset="0"/>
                            </a:rPr>
                            <m:t>𝑤</m:t>
                          </m:r>
                        </m:e>
                        <m:sub>
                          <m:r>
                            <a:rPr lang="fr-FR" b="0" i="1" smtClean="0">
                              <a:solidFill>
                                <a:schemeClr val="accent6"/>
                              </a:solidFill>
                              <a:latin typeface="Cambria Math" panose="02040503050406030204" pitchFamily="18" charset="0"/>
                              <a:ea typeface="Cambria Math" panose="02040503050406030204" pitchFamily="18" charset="0"/>
                            </a:rPr>
                            <m:t>11</m:t>
                          </m:r>
                        </m:sub>
                        <m:sup>
                          <m:r>
                            <a:rPr lang="fr-FR" b="0" i="1" smtClean="0">
                              <a:solidFill>
                                <a:schemeClr val="accent6"/>
                              </a:solidFill>
                              <a:latin typeface="Cambria Math" panose="02040503050406030204" pitchFamily="18" charset="0"/>
                              <a:ea typeface="Cambria Math" panose="02040503050406030204" pitchFamily="18" charset="0"/>
                            </a:rPr>
                            <m:t>(0)</m:t>
                          </m:r>
                        </m:sup>
                      </m:sSubSup>
                    </m:oMath>
                  </m:oMathPara>
                </a14:m>
                <a:endParaRPr lang="fr-FR" sz="1600">
                  <a:solidFill>
                    <a:schemeClr val="accent6"/>
                  </a:solidFill>
                  <a:latin typeface="Cambria Math" panose="02040503050406030204" pitchFamily="18" charset="0"/>
                  <a:ea typeface="Cambria Math" panose="02040503050406030204" pitchFamily="18" charset="0"/>
                  <a:cs typeface="Calibri" panose="020F0502020204030204" pitchFamily="34" charset="0"/>
                </a:endParaRPr>
              </a:p>
            </p:txBody>
          </p:sp>
        </mc:Choice>
        <mc:Fallback>
          <p:sp>
            <p:nvSpPr>
              <p:cNvPr id="150" name="ZoneTexte 149">
                <a:extLst>
                  <a:ext uri="{FF2B5EF4-FFF2-40B4-BE49-F238E27FC236}">
                    <a16:creationId xmlns:a16="http://schemas.microsoft.com/office/drawing/2014/main" id="{DC594E01-4787-4B14-A8EB-CB32916243EB}"/>
                  </a:ext>
                </a:extLst>
              </p:cNvPr>
              <p:cNvSpPr txBox="1">
                <a:spLocks noRot="1" noChangeAspect="1" noMove="1" noResize="1" noEditPoints="1" noAdjustHandles="1" noChangeArrowheads="1" noChangeShapeType="1" noTextEdit="1"/>
              </p:cNvSpPr>
              <p:nvPr/>
            </p:nvSpPr>
            <p:spPr>
              <a:xfrm>
                <a:off x="1172104" y="1641597"/>
                <a:ext cx="815366" cy="442878"/>
              </a:xfrm>
              <a:prstGeom prst="rect">
                <a:avLst/>
              </a:prstGeom>
              <a:blipFill>
                <a:blip r:embed="rId25"/>
                <a:stretch>
                  <a:fillRect b="-137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51" name="ZoneTexte 150">
                <a:extLst>
                  <a:ext uri="{FF2B5EF4-FFF2-40B4-BE49-F238E27FC236}">
                    <a16:creationId xmlns:a16="http://schemas.microsoft.com/office/drawing/2014/main" id="{782B91D9-7900-4338-8FA7-41DC63222A95}"/>
                  </a:ext>
                </a:extLst>
              </p:cNvPr>
              <p:cNvSpPr txBox="1"/>
              <p:nvPr/>
            </p:nvSpPr>
            <p:spPr>
              <a:xfrm>
                <a:off x="1130212" y="2367328"/>
                <a:ext cx="815366" cy="442878"/>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Sup>
                        <m:sSubSupPr>
                          <m:ctrlPr>
                            <a:rPr lang="fr-FR" b="0" i="1" smtClean="0">
                              <a:solidFill>
                                <a:schemeClr val="accent6"/>
                              </a:solidFill>
                              <a:latin typeface="Cambria Math" panose="02040503050406030204" pitchFamily="18" charset="0"/>
                              <a:ea typeface="Cambria Math" panose="02040503050406030204" pitchFamily="18" charset="0"/>
                            </a:rPr>
                          </m:ctrlPr>
                        </m:sSubSupPr>
                        <m:e>
                          <m:r>
                            <a:rPr lang="fr-FR" b="0" i="1" smtClean="0">
                              <a:solidFill>
                                <a:schemeClr val="accent6"/>
                              </a:solidFill>
                              <a:latin typeface="Cambria Math" panose="02040503050406030204" pitchFamily="18" charset="0"/>
                              <a:ea typeface="Cambria Math" panose="02040503050406030204" pitchFamily="18" charset="0"/>
                            </a:rPr>
                            <m:t>𝑤</m:t>
                          </m:r>
                        </m:e>
                        <m:sub>
                          <m:r>
                            <a:rPr lang="fr-FR" b="0" i="1" smtClean="0">
                              <a:solidFill>
                                <a:schemeClr val="accent6"/>
                              </a:solidFill>
                              <a:latin typeface="Cambria Math" panose="02040503050406030204" pitchFamily="18" charset="0"/>
                              <a:ea typeface="Cambria Math" panose="02040503050406030204" pitchFamily="18" charset="0"/>
                            </a:rPr>
                            <m:t>12</m:t>
                          </m:r>
                        </m:sub>
                        <m:sup>
                          <m:r>
                            <a:rPr lang="fr-FR" b="0" i="1" smtClean="0">
                              <a:solidFill>
                                <a:schemeClr val="accent6"/>
                              </a:solidFill>
                              <a:latin typeface="Cambria Math" panose="02040503050406030204" pitchFamily="18" charset="0"/>
                              <a:ea typeface="Cambria Math" panose="02040503050406030204" pitchFamily="18" charset="0"/>
                            </a:rPr>
                            <m:t>(0)</m:t>
                          </m:r>
                        </m:sup>
                      </m:sSubSup>
                    </m:oMath>
                  </m:oMathPara>
                </a14:m>
                <a:endParaRPr lang="fr-FR" sz="1600">
                  <a:solidFill>
                    <a:schemeClr val="accent6"/>
                  </a:solidFill>
                  <a:latin typeface="Cambria Math" panose="02040503050406030204" pitchFamily="18" charset="0"/>
                  <a:ea typeface="Cambria Math" panose="02040503050406030204" pitchFamily="18" charset="0"/>
                  <a:cs typeface="Calibri" panose="020F0502020204030204" pitchFamily="34" charset="0"/>
                </a:endParaRPr>
              </a:p>
            </p:txBody>
          </p:sp>
        </mc:Choice>
        <mc:Fallback>
          <p:sp>
            <p:nvSpPr>
              <p:cNvPr id="151" name="ZoneTexte 150">
                <a:extLst>
                  <a:ext uri="{FF2B5EF4-FFF2-40B4-BE49-F238E27FC236}">
                    <a16:creationId xmlns:a16="http://schemas.microsoft.com/office/drawing/2014/main" id="{782B91D9-7900-4338-8FA7-41DC63222A95}"/>
                  </a:ext>
                </a:extLst>
              </p:cNvPr>
              <p:cNvSpPr txBox="1">
                <a:spLocks noRot="1" noChangeAspect="1" noMove="1" noResize="1" noEditPoints="1" noAdjustHandles="1" noChangeArrowheads="1" noChangeShapeType="1" noTextEdit="1"/>
              </p:cNvSpPr>
              <p:nvPr/>
            </p:nvSpPr>
            <p:spPr>
              <a:xfrm>
                <a:off x="1130212" y="2367328"/>
                <a:ext cx="815366" cy="442878"/>
              </a:xfrm>
              <a:prstGeom prst="rect">
                <a:avLst/>
              </a:prstGeom>
              <a:blipFill>
                <a:blip r:embed="rId26"/>
                <a:stretch>
                  <a:fillRect b="-137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52" name="ZoneTexte 151">
                <a:extLst>
                  <a:ext uri="{FF2B5EF4-FFF2-40B4-BE49-F238E27FC236}">
                    <a16:creationId xmlns:a16="http://schemas.microsoft.com/office/drawing/2014/main" id="{2DA1210A-0E7A-4BE4-A79D-5EBDDDFF6F16}"/>
                  </a:ext>
                </a:extLst>
              </p:cNvPr>
              <p:cNvSpPr txBox="1"/>
              <p:nvPr/>
            </p:nvSpPr>
            <p:spPr>
              <a:xfrm>
                <a:off x="1112637" y="3066339"/>
                <a:ext cx="815366" cy="442878"/>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Sup>
                        <m:sSubSupPr>
                          <m:ctrlPr>
                            <a:rPr lang="fr-FR" b="0" i="1" smtClean="0">
                              <a:solidFill>
                                <a:schemeClr val="accent6"/>
                              </a:solidFill>
                              <a:latin typeface="Cambria Math" panose="02040503050406030204" pitchFamily="18" charset="0"/>
                              <a:ea typeface="Cambria Math" panose="02040503050406030204" pitchFamily="18" charset="0"/>
                            </a:rPr>
                          </m:ctrlPr>
                        </m:sSubSupPr>
                        <m:e>
                          <m:r>
                            <a:rPr lang="fr-FR" b="0" i="1" smtClean="0">
                              <a:solidFill>
                                <a:schemeClr val="accent6"/>
                              </a:solidFill>
                              <a:latin typeface="Cambria Math" panose="02040503050406030204" pitchFamily="18" charset="0"/>
                              <a:ea typeface="Cambria Math" panose="02040503050406030204" pitchFamily="18" charset="0"/>
                            </a:rPr>
                            <m:t>𝑤</m:t>
                          </m:r>
                        </m:e>
                        <m:sub>
                          <m:r>
                            <a:rPr lang="fr-FR" b="0" i="1" smtClean="0">
                              <a:solidFill>
                                <a:schemeClr val="accent6"/>
                              </a:solidFill>
                              <a:latin typeface="Cambria Math" panose="02040503050406030204" pitchFamily="18" charset="0"/>
                              <a:ea typeface="Cambria Math" panose="02040503050406030204" pitchFamily="18" charset="0"/>
                            </a:rPr>
                            <m:t>13</m:t>
                          </m:r>
                        </m:sub>
                        <m:sup>
                          <m:r>
                            <a:rPr lang="fr-FR" b="0" i="1" smtClean="0">
                              <a:solidFill>
                                <a:schemeClr val="accent6"/>
                              </a:solidFill>
                              <a:latin typeface="Cambria Math" panose="02040503050406030204" pitchFamily="18" charset="0"/>
                              <a:ea typeface="Cambria Math" panose="02040503050406030204" pitchFamily="18" charset="0"/>
                            </a:rPr>
                            <m:t>(0)</m:t>
                          </m:r>
                        </m:sup>
                      </m:sSubSup>
                    </m:oMath>
                  </m:oMathPara>
                </a14:m>
                <a:endParaRPr lang="fr-FR" sz="1600">
                  <a:solidFill>
                    <a:schemeClr val="accent6"/>
                  </a:solidFill>
                  <a:latin typeface="Cambria Math" panose="02040503050406030204" pitchFamily="18" charset="0"/>
                  <a:ea typeface="Cambria Math" panose="02040503050406030204" pitchFamily="18" charset="0"/>
                  <a:cs typeface="Calibri" panose="020F0502020204030204" pitchFamily="34" charset="0"/>
                </a:endParaRPr>
              </a:p>
            </p:txBody>
          </p:sp>
        </mc:Choice>
        <mc:Fallback>
          <p:sp>
            <p:nvSpPr>
              <p:cNvPr id="152" name="ZoneTexte 151">
                <a:extLst>
                  <a:ext uri="{FF2B5EF4-FFF2-40B4-BE49-F238E27FC236}">
                    <a16:creationId xmlns:a16="http://schemas.microsoft.com/office/drawing/2014/main" id="{2DA1210A-0E7A-4BE4-A79D-5EBDDDFF6F16}"/>
                  </a:ext>
                </a:extLst>
              </p:cNvPr>
              <p:cNvSpPr txBox="1">
                <a:spLocks noRot="1" noChangeAspect="1" noMove="1" noResize="1" noEditPoints="1" noAdjustHandles="1" noChangeArrowheads="1" noChangeShapeType="1" noTextEdit="1"/>
              </p:cNvSpPr>
              <p:nvPr/>
            </p:nvSpPr>
            <p:spPr>
              <a:xfrm>
                <a:off x="1112637" y="3066339"/>
                <a:ext cx="815366" cy="442878"/>
              </a:xfrm>
              <a:prstGeom prst="rect">
                <a:avLst/>
              </a:prstGeom>
              <a:blipFill>
                <a:blip r:embed="rId27"/>
                <a:stretch>
                  <a:fillRect b="-137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54" name="ZoneTexte 153">
                <a:extLst>
                  <a:ext uri="{FF2B5EF4-FFF2-40B4-BE49-F238E27FC236}">
                    <a16:creationId xmlns:a16="http://schemas.microsoft.com/office/drawing/2014/main" id="{8A0B9F3A-46FF-4F62-BA0E-4C0EE59BBC5B}"/>
                  </a:ext>
                </a:extLst>
              </p:cNvPr>
              <p:cNvSpPr txBox="1"/>
              <p:nvPr/>
            </p:nvSpPr>
            <p:spPr>
              <a:xfrm>
                <a:off x="1449634" y="4471928"/>
                <a:ext cx="815366" cy="443326"/>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Sup>
                        <m:sSubSupPr>
                          <m:ctrlPr>
                            <a:rPr lang="fr-FR" b="0" i="1" smtClean="0">
                              <a:solidFill>
                                <a:schemeClr val="accent6"/>
                              </a:solidFill>
                              <a:latin typeface="Cambria Math" panose="02040503050406030204" pitchFamily="18" charset="0"/>
                              <a:ea typeface="Cambria Math" panose="02040503050406030204" pitchFamily="18" charset="0"/>
                            </a:rPr>
                          </m:ctrlPr>
                        </m:sSubSupPr>
                        <m:e>
                          <m:r>
                            <a:rPr lang="fr-FR" b="0" i="1" smtClean="0">
                              <a:solidFill>
                                <a:schemeClr val="accent6"/>
                              </a:solidFill>
                              <a:latin typeface="Cambria Math" panose="02040503050406030204" pitchFamily="18" charset="0"/>
                              <a:ea typeface="Cambria Math" panose="02040503050406030204" pitchFamily="18" charset="0"/>
                            </a:rPr>
                            <m:t>𝑤</m:t>
                          </m:r>
                        </m:e>
                        <m:sub>
                          <m:r>
                            <a:rPr lang="fr-FR" b="0" i="1" smtClean="0">
                              <a:solidFill>
                                <a:schemeClr val="accent6"/>
                              </a:solidFill>
                              <a:latin typeface="Cambria Math" panose="02040503050406030204" pitchFamily="18" charset="0"/>
                              <a:ea typeface="Cambria Math" panose="02040503050406030204" pitchFamily="18" charset="0"/>
                            </a:rPr>
                            <m:t>1</m:t>
                          </m:r>
                          <m:r>
                            <a:rPr lang="fr-FR" b="0" i="1" smtClean="0">
                              <a:solidFill>
                                <a:schemeClr val="accent6"/>
                              </a:solidFill>
                              <a:latin typeface="Cambria Math" panose="02040503050406030204" pitchFamily="18" charset="0"/>
                              <a:ea typeface="Cambria Math" panose="02040503050406030204" pitchFamily="18" charset="0"/>
                            </a:rPr>
                            <m:t>𝑛</m:t>
                          </m:r>
                        </m:sub>
                        <m:sup>
                          <m:r>
                            <a:rPr lang="fr-FR" b="0" i="1" smtClean="0">
                              <a:solidFill>
                                <a:schemeClr val="accent6"/>
                              </a:solidFill>
                              <a:latin typeface="Cambria Math" panose="02040503050406030204" pitchFamily="18" charset="0"/>
                              <a:ea typeface="Cambria Math" panose="02040503050406030204" pitchFamily="18" charset="0"/>
                            </a:rPr>
                            <m:t>(0)</m:t>
                          </m:r>
                        </m:sup>
                      </m:sSubSup>
                    </m:oMath>
                  </m:oMathPara>
                </a14:m>
                <a:endParaRPr lang="fr-FR" sz="1600">
                  <a:solidFill>
                    <a:schemeClr val="accent6"/>
                  </a:solidFill>
                  <a:latin typeface="Cambria Math" panose="02040503050406030204" pitchFamily="18" charset="0"/>
                  <a:ea typeface="Cambria Math" panose="02040503050406030204" pitchFamily="18" charset="0"/>
                  <a:cs typeface="Calibri" panose="020F0502020204030204" pitchFamily="34" charset="0"/>
                </a:endParaRPr>
              </a:p>
            </p:txBody>
          </p:sp>
        </mc:Choice>
        <mc:Fallback>
          <p:sp>
            <p:nvSpPr>
              <p:cNvPr id="154" name="ZoneTexte 153">
                <a:extLst>
                  <a:ext uri="{FF2B5EF4-FFF2-40B4-BE49-F238E27FC236}">
                    <a16:creationId xmlns:a16="http://schemas.microsoft.com/office/drawing/2014/main" id="{8A0B9F3A-46FF-4F62-BA0E-4C0EE59BBC5B}"/>
                  </a:ext>
                </a:extLst>
              </p:cNvPr>
              <p:cNvSpPr txBox="1">
                <a:spLocks noRot="1" noChangeAspect="1" noMove="1" noResize="1" noEditPoints="1" noAdjustHandles="1" noChangeArrowheads="1" noChangeShapeType="1" noTextEdit="1"/>
              </p:cNvSpPr>
              <p:nvPr/>
            </p:nvSpPr>
            <p:spPr>
              <a:xfrm>
                <a:off x="1449634" y="4471928"/>
                <a:ext cx="815366" cy="443326"/>
              </a:xfrm>
              <a:prstGeom prst="rect">
                <a:avLst/>
              </a:prstGeom>
              <a:blipFill>
                <a:blip r:embed="rId28"/>
                <a:stretch>
                  <a:fillRect b="-2778"/>
                </a:stretch>
              </a:blipFill>
            </p:spPr>
            <p:txBody>
              <a:bodyPr/>
              <a:lstStyle/>
              <a:p>
                <a:r>
                  <a:rPr lang="en-US">
                    <a:noFill/>
                  </a:rPr>
                  <a:t> </a:t>
                </a:r>
              </a:p>
            </p:txBody>
          </p:sp>
        </mc:Fallback>
      </mc:AlternateContent>
      <p:sp>
        <p:nvSpPr>
          <p:cNvPr id="155" name="Flèche : haut 154">
            <a:extLst>
              <a:ext uri="{FF2B5EF4-FFF2-40B4-BE49-F238E27FC236}">
                <a16:creationId xmlns:a16="http://schemas.microsoft.com/office/drawing/2014/main" id="{5D2C02D1-2B58-4940-9BD6-696FBD420FD8}"/>
              </a:ext>
            </a:extLst>
          </p:cNvPr>
          <p:cNvSpPr/>
          <p:nvPr/>
        </p:nvSpPr>
        <p:spPr>
          <a:xfrm>
            <a:off x="5614897" y="2080918"/>
            <a:ext cx="171650" cy="257874"/>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latin typeface="Cambria Math" panose="02040503050406030204" pitchFamily="18" charset="0"/>
              <a:ea typeface="Cambria Math" panose="02040503050406030204" pitchFamily="18" charset="0"/>
              <a:cs typeface="Calibri" panose="020F0502020204030204" pitchFamily="34" charset="0"/>
            </a:endParaRPr>
          </a:p>
        </p:txBody>
      </p:sp>
      <p:sp>
        <p:nvSpPr>
          <p:cNvPr id="156" name="Flèche : haut 155">
            <a:extLst>
              <a:ext uri="{FF2B5EF4-FFF2-40B4-BE49-F238E27FC236}">
                <a16:creationId xmlns:a16="http://schemas.microsoft.com/office/drawing/2014/main" id="{8F8C4785-D621-4521-AD49-AF33BA9F8EEE}"/>
              </a:ext>
            </a:extLst>
          </p:cNvPr>
          <p:cNvSpPr/>
          <p:nvPr/>
        </p:nvSpPr>
        <p:spPr>
          <a:xfrm rot="10800000">
            <a:off x="5430120" y="2170923"/>
            <a:ext cx="85825" cy="128937"/>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latin typeface="Cambria Math" panose="02040503050406030204" pitchFamily="18" charset="0"/>
              <a:ea typeface="Cambria Math" panose="02040503050406030204" pitchFamily="18" charset="0"/>
              <a:cs typeface="Calibri" panose="020F0502020204030204" pitchFamily="34" charset="0"/>
            </a:endParaRPr>
          </a:p>
        </p:txBody>
      </p:sp>
      <p:sp>
        <p:nvSpPr>
          <p:cNvPr id="157" name="Flèche : haut 156">
            <a:extLst>
              <a:ext uri="{FF2B5EF4-FFF2-40B4-BE49-F238E27FC236}">
                <a16:creationId xmlns:a16="http://schemas.microsoft.com/office/drawing/2014/main" id="{9BB55351-5448-4438-ACA5-FE3740578B90}"/>
              </a:ext>
            </a:extLst>
          </p:cNvPr>
          <p:cNvSpPr/>
          <p:nvPr/>
        </p:nvSpPr>
        <p:spPr>
          <a:xfrm rot="10800000">
            <a:off x="5220290" y="2164413"/>
            <a:ext cx="120247" cy="18065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latin typeface="Cambria Math" panose="02040503050406030204" pitchFamily="18" charset="0"/>
              <a:ea typeface="Cambria Math" panose="02040503050406030204" pitchFamily="18" charset="0"/>
              <a:cs typeface="Calibri" panose="020F0502020204030204" pitchFamily="34" charset="0"/>
            </a:endParaRPr>
          </a:p>
        </p:txBody>
      </p:sp>
      <p:sp>
        <p:nvSpPr>
          <p:cNvPr id="158" name="Flèche : haut 157">
            <a:extLst>
              <a:ext uri="{FF2B5EF4-FFF2-40B4-BE49-F238E27FC236}">
                <a16:creationId xmlns:a16="http://schemas.microsoft.com/office/drawing/2014/main" id="{E433E001-F197-462C-9D36-4484829CDF04}"/>
              </a:ext>
            </a:extLst>
          </p:cNvPr>
          <p:cNvSpPr/>
          <p:nvPr/>
        </p:nvSpPr>
        <p:spPr>
          <a:xfrm>
            <a:off x="4934700" y="2018952"/>
            <a:ext cx="228899" cy="343881"/>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latin typeface="Cambria Math" panose="02040503050406030204" pitchFamily="18" charset="0"/>
              <a:ea typeface="Cambria Math" panose="02040503050406030204" pitchFamily="18" charset="0"/>
              <a:cs typeface="Calibri" panose="020F0502020204030204" pitchFamily="34" charset="0"/>
            </a:endParaRPr>
          </a:p>
        </p:txBody>
      </p:sp>
      <mc:AlternateContent xmlns:mc="http://schemas.openxmlformats.org/markup-compatibility/2006">
        <mc:Choice xmlns:a14="http://schemas.microsoft.com/office/drawing/2010/main" Requires="a14">
          <p:sp>
            <p:nvSpPr>
              <p:cNvPr id="159" name="ZoneTexte 158">
                <a:extLst>
                  <a:ext uri="{FF2B5EF4-FFF2-40B4-BE49-F238E27FC236}">
                    <a16:creationId xmlns:a16="http://schemas.microsoft.com/office/drawing/2014/main" id="{99496C6E-7E10-41D5-BDBF-9DA1F70A7E0C}"/>
                  </a:ext>
                </a:extLst>
              </p:cNvPr>
              <p:cNvSpPr txBox="1"/>
              <p:nvPr/>
            </p:nvSpPr>
            <p:spPr>
              <a:xfrm>
                <a:off x="1024575" y="5635884"/>
                <a:ext cx="2077869" cy="390748"/>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fr-FR" i="1" smtClean="0">
                              <a:solidFill>
                                <a:schemeClr val="tx1"/>
                              </a:solidFill>
                              <a:latin typeface="Cambria Math" panose="02040503050406030204" pitchFamily="18" charset="0"/>
                              <a:ea typeface="Cambria Math" panose="02040503050406030204" pitchFamily="18" charset="0"/>
                            </a:rPr>
                          </m:ctrlPr>
                        </m:sSubPr>
                        <m:e>
                          <m:r>
                            <a:rPr lang="fr-FR" i="1">
                              <a:solidFill>
                                <a:schemeClr val="tx1"/>
                              </a:solidFill>
                              <a:latin typeface="Cambria Math" panose="02040503050406030204" pitchFamily="18" charset="0"/>
                              <a:ea typeface="Cambria Math" panose="02040503050406030204" pitchFamily="18" charset="0"/>
                            </a:rPr>
                            <m:t>𝑊</m:t>
                          </m:r>
                        </m:e>
                        <m:sub>
                          <m:r>
                            <a:rPr lang="fr-FR" b="0" i="1" smtClean="0">
                              <a:solidFill>
                                <a:schemeClr val="tx1"/>
                              </a:solidFill>
                              <a:latin typeface="Cambria Math" panose="02040503050406030204" pitchFamily="18" charset="0"/>
                              <a:ea typeface="Cambria Math" panose="02040503050406030204" pitchFamily="18" charset="0"/>
                            </a:rPr>
                            <m:t>0</m:t>
                          </m:r>
                        </m:sub>
                      </m:sSub>
                      <m:r>
                        <a:rPr lang="fr-FR" i="1">
                          <a:solidFill>
                            <a:schemeClr val="tx1"/>
                          </a:solidFill>
                          <a:latin typeface="Cambria Math" panose="02040503050406030204" pitchFamily="18" charset="0"/>
                          <a:ea typeface="Cambria Math" panose="02040503050406030204" pitchFamily="18" charset="0"/>
                        </a:rPr>
                        <m:t>∈</m:t>
                      </m:r>
                      <m:sSub>
                        <m:sSubPr>
                          <m:ctrlPr>
                            <a:rPr lang="fr-FR" i="1">
                              <a:solidFill>
                                <a:schemeClr val="tx1"/>
                              </a:solidFill>
                              <a:latin typeface="Cambria Math" panose="02040503050406030204" pitchFamily="18" charset="0"/>
                              <a:ea typeface="Cambria Math" panose="02040503050406030204" pitchFamily="18" charset="0"/>
                            </a:rPr>
                          </m:ctrlPr>
                        </m:sSubPr>
                        <m:e>
                          <m:r>
                            <a:rPr lang="fr-FR" i="1">
                              <a:solidFill>
                                <a:schemeClr val="tx1"/>
                              </a:solidFill>
                              <a:latin typeface="Cambria Math" panose="02040503050406030204" pitchFamily="18" charset="0"/>
                              <a:ea typeface="Cambria Math" panose="02040503050406030204" pitchFamily="18" charset="0"/>
                            </a:rPr>
                            <m:t>ℳ</m:t>
                          </m:r>
                        </m:e>
                        <m:sub>
                          <m:r>
                            <a:rPr lang="fr-FR" b="0" i="1" smtClean="0">
                              <a:solidFill>
                                <a:schemeClr val="tx1"/>
                              </a:solidFill>
                              <a:latin typeface="Cambria Math" panose="02040503050406030204" pitchFamily="18" charset="0"/>
                              <a:ea typeface="Cambria Math" panose="02040503050406030204" pitchFamily="18" charset="0"/>
                            </a:rPr>
                            <m:t>𝑝</m:t>
                          </m:r>
                          <m:r>
                            <a:rPr lang="fr-FR" b="0" i="1" smtClean="0">
                              <a:solidFill>
                                <a:schemeClr val="tx1"/>
                              </a:solidFill>
                              <a:latin typeface="Cambria Math" panose="02040503050406030204" pitchFamily="18" charset="0"/>
                              <a:ea typeface="Cambria Math" panose="02040503050406030204" pitchFamily="18" charset="0"/>
                            </a:rPr>
                            <m:t>,</m:t>
                          </m:r>
                          <m:r>
                            <a:rPr lang="fr-FR" b="0" i="1" smtClean="0">
                              <a:solidFill>
                                <a:schemeClr val="tx1"/>
                              </a:solidFill>
                              <a:latin typeface="Cambria Math" panose="02040503050406030204" pitchFamily="18" charset="0"/>
                              <a:ea typeface="Cambria Math" panose="02040503050406030204" pitchFamily="18" charset="0"/>
                            </a:rPr>
                            <m:t>𝑛</m:t>
                          </m:r>
                        </m:sub>
                      </m:sSub>
                      <m:r>
                        <a:rPr lang="fr-FR" i="1">
                          <a:solidFill>
                            <a:schemeClr val="tx1"/>
                          </a:solidFill>
                          <a:latin typeface="Cambria Math" panose="02040503050406030204" pitchFamily="18" charset="0"/>
                          <a:ea typeface="Cambria Math" panose="02040503050406030204" pitchFamily="18" charset="0"/>
                        </a:rPr>
                        <m:t>(</m:t>
                      </m:r>
                      <m:r>
                        <a:rPr lang="fr-FR" i="1">
                          <a:solidFill>
                            <a:schemeClr val="tx1"/>
                          </a:solidFill>
                          <a:latin typeface="Cambria Math" panose="02040503050406030204" pitchFamily="18" charset="0"/>
                          <a:ea typeface="Cambria Math" panose="02040503050406030204" pitchFamily="18" charset="0"/>
                        </a:rPr>
                        <m:t>ℝ</m:t>
                      </m:r>
                      <m:r>
                        <a:rPr lang="fr-FR" i="1">
                          <a:solidFill>
                            <a:schemeClr val="tx1"/>
                          </a:solidFill>
                          <a:latin typeface="Cambria Math" panose="02040503050406030204" pitchFamily="18" charset="0"/>
                          <a:ea typeface="Cambria Math" panose="02040503050406030204" pitchFamily="18" charset="0"/>
                        </a:rPr>
                        <m:t>)</m:t>
                      </m:r>
                    </m:oMath>
                  </m:oMathPara>
                </a14:m>
                <a:endParaRPr lang="fr-FR" sz="1600">
                  <a:solidFill>
                    <a:schemeClr val="tx1"/>
                  </a:solidFill>
                  <a:latin typeface="Cambria Math" panose="02040503050406030204" pitchFamily="18" charset="0"/>
                  <a:ea typeface="Cambria Math" panose="02040503050406030204" pitchFamily="18" charset="0"/>
                  <a:cs typeface="Calibri" panose="020F0502020204030204" pitchFamily="34" charset="0"/>
                </a:endParaRPr>
              </a:p>
            </p:txBody>
          </p:sp>
        </mc:Choice>
        <mc:Fallback>
          <p:sp>
            <p:nvSpPr>
              <p:cNvPr id="159" name="ZoneTexte 158">
                <a:extLst>
                  <a:ext uri="{FF2B5EF4-FFF2-40B4-BE49-F238E27FC236}">
                    <a16:creationId xmlns:a16="http://schemas.microsoft.com/office/drawing/2014/main" id="{99496C6E-7E10-41D5-BDBF-9DA1F70A7E0C}"/>
                  </a:ext>
                </a:extLst>
              </p:cNvPr>
              <p:cNvSpPr txBox="1">
                <a:spLocks noRot="1" noChangeAspect="1" noMove="1" noResize="1" noEditPoints="1" noAdjustHandles="1" noChangeArrowheads="1" noChangeShapeType="1" noTextEdit="1"/>
              </p:cNvSpPr>
              <p:nvPr/>
            </p:nvSpPr>
            <p:spPr>
              <a:xfrm>
                <a:off x="1024575" y="5635884"/>
                <a:ext cx="2077869" cy="390748"/>
              </a:xfrm>
              <a:prstGeom prst="rect">
                <a:avLst/>
              </a:prstGeom>
              <a:blipFill>
                <a:blip r:embed="rId29"/>
                <a:stretch>
                  <a:fillRect b="-781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60" name="ZoneTexte 159">
                <a:extLst>
                  <a:ext uri="{FF2B5EF4-FFF2-40B4-BE49-F238E27FC236}">
                    <a16:creationId xmlns:a16="http://schemas.microsoft.com/office/drawing/2014/main" id="{568A382A-3C9E-44BD-A819-F46DEFCAF10C}"/>
                  </a:ext>
                </a:extLst>
              </p:cNvPr>
              <p:cNvSpPr txBox="1"/>
              <p:nvPr/>
            </p:nvSpPr>
            <p:spPr>
              <a:xfrm>
                <a:off x="3778441" y="5657958"/>
                <a:ext cx="2421540" cy="404213"/>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fr-FR" i="1" smtClean="0">
                              <a:solidFill>
                                <a:schemeClr val="tx1"/>
                              </a:solidFill>
                              <a:latin typeface="Cambria Math" panose="02040503050406030204" pitchFamily="18" charset="0"/>
                              <a:ea typeface="Cambria Math" panose="02040503050406030204" pitchFamily="18" charset="0"/>
                            </a:rPr>
                          </m:ctrlPr>
                        </m:sSubPr>
                        <m:e>
                          <m:r>
                            <a:rPr lang="fr-FR" i="1">
                              <a:solidFill>
                                <a:schemeClr val="tx1"/>
                              </a:solidFill>
                              <a:latin typeface="Cambria Math" panose="02040503050406030204" pitchFamily="18" charset="0"/>
                              <a:ea typeface="Cambria Math" panose="02040503050406030204" pitchFamily="18" charset="0"/>
                            </a:rPr>
                            <m:t>𝑊</m:t>
                          </m:r>
                        </m:e>
                        <m:sub>
                          <m:r>
                            <a:rPr lang="fr-FR" b="0" i="1" smtClean="0">
                              <a:solidFill>
                                <a:schemeClr val="tx1"/>
                              </a:solidFill>
                              <a:latin typeface="Cambria Math" panose="02040503050406030204" pitchFamily="18" charset="0"/>
                              <a:ea typeface="Cambria Math" panose="02040503050406030204" pitchFamily="18" charset="0"/>
                            </a:rPr>
                            <m:t>1</m:t>
                          </m:r>
                        </m:sub>
                      </m:sSub>
                      <m:r>
                        <a:rPr lang="fr-FR" i="1">
                          <a:solidFill>
                            <a:schemeClr val="tx1"/>
                          </a:solidFill>
                          <a:latin typeface="Cambria Math" panose="02040503050406030204" pitchFamily="18" charset="0"/>
                          <a:ea typeface="Cambria Math" panose="02040503050406030204" pitchFamily="18" charset="0"/>
                        </a:rPr>
                        <m:t>∈</m:t>
                      </m:r>
                      <m:sSub>
                        <m:sSubPr>
                          <m:ctrlPr>
                            <a:rPr lang="fr-FR" i="1">
                              <a:solidFill>
                                <a:schemeClr val="tx1"/>
                              </a:solidFill>
                              <a:latin typeface="Cambria Math" panose="02040503050406030204" pitchFamily="18" charset="0"/>
                              <a:ea typeface="Cambria Math" panose="02040503050406030204" pitchFamily="18" charset="0"/>
                            </a:rPr>
                          </m:ctrlPr>
                        </m:sSubPr>
                        <m:e>
                          <m:r>
                            <a:rPr lang="fr-FR" i="1">
                              <a:solidFill>
                                <a:schemeClr val="tx1"/>
                              </a:solidFill>
                              <a:latin typeface="Cambria Math" panose="02040503050406030204" pitchFamily="18" charset="0"/>
                              <a:ea typeface="Cambria Math" panose="02040503050406030204" pitchFamily="18" charset="0"/>
                            </a:rPr>
                            <m:t>ℳ</m:t>
                          </m:r>
                        </m:e>
                        <m:sub>
                          <m:r>
                            <a:rPr lang="fr-FR" i="1" smtClean="0">
                              <a:solidFill>
                                <a:schemeClr val="tx1"/>
                              </a:solidFill>
                              <a:latin typeface="Cambria Math" panose="02040503050406030204" pitchFamily="18" charset="0"/>
                              <a:ea typeface="Cambria Math" panose="02040503050406030204" pitchFamily="18" charset="0"/>
                            </a:rPr>
                            <m:t>𝑞</m:t>
                          </m:r>
                          <m:r>
                            <a:rPr lang="fr-FR" i="1">
                              <a:solidFill>
                                <a:schemeClr val="tx1"/>
                              </a:solidFill>
                              <a:latin typeface="Cambria Math" panose="02040503050406030204" pitchFamily="18" charset="0"/>
                              <a:ea typeface="Cambria Math" panose="02040503050406030204" pitchFamily="18" charset="0"/>
                            </a:rPr>
                            <m:t>,</m:t>
                          </m:r>
                          <m:sSub>
                            <m:sSubPr>
                              <m:ctrlPr>
                                <a:rPr lang="fr-FR" i="1">
                                  <a:solidFill>
                                    <a:schemeClr val="tx1"/>
                                  </a:solidFill>
                                  <a:latin typeface="Cambria Math" panose="02040503050406030204" pitchFamily="18" charset="0"/>
                                  <a:ea typeface="Cambria Math" panose="02040503050406030204" pitchFamily="18" charset="0"/>
                                </a:rPr>
                              </m:ctrlPr>
                            </m:sSubPr>
                            <m:e>
                              <m:r>
                                <a:rPr lang="fr-FR" b="0" i="1" smtClean="0">
                                  <a:solidFill>
                                    <a:schemeClr val="tx1"/>
                                  </a:solidFill>
                                  <a:latin typeface="Cambria Math" panose="02040503050406030204" pitchFamily="18" charset="0"/>
                                  <a:ea typeface="Cambria Math" panose="02040503050406030204" pitchFamily="18" charset="0"/>
                                </a:rPr>
                                <m:t>𝑝</m:t>
                              </m:r>
                            </m:e>
                            <m:sub/>
                          </m:sSub>
                        </m:sub>
                      </m:sSub>
                      <m:r>
                        <a:rPr lang="fr-FR" i="1">
                          <a:solidFill>
                            <a:schemeClr val="tx1"/>
                          </a:solidFill>
                          <a:latin typeface="Cambria Math" panose="02040503050406030204" pitchFamily="18" charset="0"/>
                          <a:ea typeface="Cambria Math" panose="02040503050406030204" pitchFamily="18" charset="0"/>
                        </a:rPr>
                        <m:t>(</m:t>
                      </m:r>
                      <m:r>
                        <a:rPr lang="fr-FR" i="1">
                          <a:solidFill>
                            <a:schemeClr val="tx1"/>
                          </a:solidFill>
                          <a:latin typeface="Cambria Math" panose="02040503050406030204" pitchFamily="18" charset="0"/>
                          <a:ea typeface="Cambria Math" panose="02040503050406030204" pitchFamily="18" charset="0"/>
                        </a:rPr>
                        <m:t>ℝ</m:t>
                      </m:r>
                      <m:r>
                        <a:rPr lang="fr-FR" i="1">
                          <a:solidFill>
                            <a:schemeClr val="tx1"/>
                          </a:solidFill>
                          <a:latin typeface="Cambria Math" panose="02040503050406030204" pitchFamily="18" charset="0"/>
                          <a:ea typeface="Cambria Math" panose="02040503050406030204" pitchFamily="18" charset="0"/>
                        </a:rPr>
                        <m:t>)</m:t>
                      </m:r>
                    </m:oMath>
                  </m:oMathPara>
                </a14:m>
                <a:endParaRPr lang="fr-FR" sz="1600">
                  <a:solidFill>
                    <a:schemeClr val="tx1"/>
                  </a:solidFill>
                  <a:latin typeface="Cambria Math" panose="02040503050406030204" pitchFamily="18" charset="0"/>
                  <a:ea typeface="Cambria Math" panose="02040503050406030204" pitchFamily="18" charset="0"/>
                  <a:cs typeface="Calibri" panose="020F0502020204030204" pitchFamily="34" charset="0"/>
                </a:endParaRPr>
              </a:p>
            </p:txBody>
          </p:sp>
        </mc:Choice>
        <mc:Fallback>
          <p:sp>
            <p:nvSpPr>
              <p:cNvPr id="160" name="ZoneTexte 159">
                <a:extLst>
                  <a:ext uri="{FF2B5EF4-FFF2-40B4-BE49-F238E27FC236}">
                    <a16:creationId xmlns:a16="http://schemas.microsoft.com/office/drawing/2014/main" id="{568A382A-3C9E-44BD-A819-F46DEFCAF10C}"/>
                  </a:ext>
                </a:extLst>
              </p:cNvPr>
              <p:cNvSpPr txBox="1">
                <a:spLocks noRot="1" noChangeAspect="1" noMove="1" noResize="1" noEditPoints="1" noAdjustHandles="1" noChangeArrowheads="1" noChangeShapeType="1" noTextEdit="1"/>
              </p:cNvSpPr>
              <p:nvPr/>
            </p:nvSpPr>
            <p:spPr>
              <a:xfrm>
                <a:off x="3778441" y="5657958"/>
                <a:ext cx="2421540" cy="404213"/>
              </a:xfrm>
              <a:prstGeom prst="rect">
                <a:avLst/>
              </a:prstGeom>
              <a:blipFill>
                <a:blip r:embed="rId30"/>
                <a:stretch>
                  <a:fillRect b="-606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61" name="ZoneTexte 160">
                <a:extLst>
                  <a:ext uri="{FF2B5EF4-FFF2-40B4-BE49-F238E27FC236}">
                    <a16:creationId xmlns:a16="http://schemas.microsoft.com/office/drawing/2014/main" id="{BCEC0F64-F543-47D3-91D5-405A71B95E35}"/>
                  </a:ext>
                </a:extLst>
              </p:cNvPr>
              <p:cNvSpPr txBox="1"/>
              <p:nvPr/>
            </p:nvSpPr>
            <p:spPr>
              <a:xfrm>
                <a:off x="6675270" y="5665170"/>
                <a:ext cx="2348975" cy="404213"/>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fr-FR" i="1" smtClean="0">
                              <a:solidFill>
                                <a:schemeClr val="tx1"/>
                              </a:solidFill>
                              <a:latin typeface="Cambria Math" panose="02040503050406030204" pitchFamily="18" charset="0"/>
                              <a:ea typeface="Cambria Math" panose="02040503050406030204" pitchFamily="18" charset="0"/>
                            </a:rPr>
                          </m:ctrlPr>
                        </m:sSubPr>
                        <m:e>
                          <m:r>
                            <a:rPr lang="fr-FR" i="1">
                              <a:solidFill>
                                <a:schemeClr val="tx1"/>
                              </a:solidFill>
                              <a:latin typeface="Cambria Math" panose="02040503050406030204" pitchFamily="18" charset="0"/>
                              <a:ea typeface="Cambria Math" panose="02040503050406030204" pitchFamily="18" charset="0"/>
                            </a:rPr>
                            <m:t>𝑊</m:t>
                          </m:r>
                        </m:e>
                        <m:sub>
                          <m:r>
                            <a:rPr lang="fr-FR" b="0" i="1" smtClean="0">
                              <a:solidFill>
                                <a:schemeClr val="tx1"/>
                              </a:solidFill>
                              <a:latin typeface="Cambria Math" panose="02040503050406030204" pitchFamily="18" charset="0"/>
                              <a:ea typeface="Cambria Math" panose="02040503050406030204" pitchFamily="18" charset="0"/>
                            </a:rPr>
                            <m:t>𝐿</m:t>
                          </m:r>
                        </m:sub>
                      </m:sSub>
                      <m:r>
                        <a:rPr lang="fr-FR" i="1">
                          <a:solidFill>
                            <a:schemeClr val="tx1"/>
                          </a:solidFill>
                          <a:latin typeface="Cambria Math" panose="02040503050406030204" pitchFamily="18" charset="0"/>
                          <a:ea typeface="Cambria Math" panose="02040503050406030204" pitchFamily="18" charset="0"/>
                        </a:rPr>
                        <m:t>∈</m:t>
                      </m:r>
                      <m:sSub>
                        <m:sSubPr>
                          <m:ctrlPr>
                            <a:rPr lang="fr-FR" i="1">
                              <a:solidFill>
                                <a:schemeClr val="tx1"/>
                              </a:solidFill>
                              <a:latin typeface="Cambria Math" panose="02040503050406030204" pitchFamily="18" charset="0"/>
                              <a:ea typeface="Cambria Math" panose="02040503050406030204" pitchFamily="18" charset="0"/>
                            </a:rPr>
                          </m:ctrlPr>
                        </m:sSubPr>
                        <m:e>
                          <m:r>
                            <a:rPr lang="fr-FR" i="1">
                              <a:solidFill>
                                <a:schemeClr val="tx1"/>
                              </a:solidFill>
                              <a:latin typeface="Cambria Math" panose="02040503050406030204" pitchFamily="18" charset="0"/>
                              <a:ea typeface="Cambria Math" panose="02040503050406030204" pitchFamily="18" charset="0"/>
                            </a:rPr>
                            <m:t>ℳ</m:t>
                          </m:r>
                        </m:e>
                        <m:sub>
                          <m:sSub>
                            <m:sSubPr>
                              <m:ctrlPr>
                                <a:rPr lang="fr-FR" i="1" smtClean="0">
                                  <a:solidFill>
                                    <a:schemeClr val="tx1"/>
                                  </a:solidFill>
                                  <a:latin typeface="Cambria Math" panose="02040503050406030204" pitchFamily="18" charset="0"/>
                                  <a:ea typeface="Cambria Math" panose="02040503050406030204" pitchFamily="18" charset="0"/>
                                </a:rPr>
                              </m:ctrlPr>
                            </m:sSubPr>
                            <m:e>
                              <m:r>
                                <a:rPr lang="fr-FR" b="0" i="1" smtClean="0">
                                  <a:solidFill>
                                    <a:schemeClr val="tx1"/>
                                  </a:solidFill>
                                  <a:latin typeface="Cambria Math" panose="02040503050406030204" pitchFamily="18" charset="0"/>
                                  <a:ea typeface="Cambria Math" panose="02040503050406030204" pitchFamily="18" charset="0"/>
                                </a:rPr>
                                <m:t>𝑠</m:t>
                              </m:r>
                              <m:r>
                                <a:rPr lang="fr-FR" b="0" i="1" smtClean="0">
                                  <a:solidFill>
                                    <a:schemeClr val="tx1"/>
                                  </a:solidFill>
                                  <a:latin typeface="Cambria Math" panose="02040503050406030204" pitchFamily="18" charset="0"/>
                                  <a:ea typeface="Cambria Math" panose="02040503050406030204" pitchFamily="18" charset="0"/>
                                </a:rPr>
                                <m:t>,</m:t>
                              </m:r>
                              <m:r>
                                <a:rPr lang="fr-FR" b="0" i="1" smtClean="0">
                                  <a:solidFill>
                                    <a:schemeClr val="tx1"/>
                                  </a:solidFill>
                                  <a:latin typeface="Cambria Math" panose="02040503050406030204" pitchFamily="18" charset="0"/>
                                  <a:ea typeface="Cambria Math" panose="02040503050406030204" pitchFamily="18" charset="0"/>
                                </a:rPr>
                                <m:t>𝑞</m:t>
                              </m:r>
                            </m:e>
                            <m:sub/>
                          </m:sSub>
                        </m:sub>
                      </m:sSub>
                      <m:r>
                        <a:rPr lang="fr-FR" i="1">
                          <a:solidFill>
                            <a:schemeClr val="tx1"/>
                          </a:solidFill>
                          <a:latin typeface="Cambria Math" panose="02040503050406030204" pitchFamily="18" charset="0"/>
                          <a:ea typeface="Cambria Math" panose="02040503050406030204" pitchFamily="18" charset="0"/>
                        </a:rPr>
                        <m:t>(</m:t>
                      </m:r>
                      <m:r>
                        <a:rPr lang="fr-FR" i="1">
                          <a:solidFill>
                            <a:schemeClr val="tx1"/>
                          </a:solidFill>
                          <a:latin typeface="Cambria Math" panose="02040503050406030204" pitchFamily="18" charset="0"/>
                          <a:ea typeface="Cambria Math" panose="02040503050406030204" pitchFamily="18" charset="0"/>
                        </a:rPr>
                        <m:t>ℝ</m:t>
                      </m:r>
                      <m:r>
                        <a:rPr lang="fr-FR" i="1">
                          <a:solidFill>
                            <a:schemeClr val="tx1"/>
                          </a:solidFill>
                          <a:latin typeface="Cambria Math" panose="02040503050406030204" pitchFamily="18" charset="0"/>
                          <a:ea typeface="Cambria Math" panose="02040503050406030204" pitchFamily="18" charset="0"/>
                        </a:rPr>
                        <m:t>)</m:t>
                      </m:r>
                    </m:oMath>
                  </m:oMathPara>
                </a14:m>
                <a:endParaRPr lang="fr-FR" sz="1600">
                  <a:solidFill>
                    <a:schemeClr val="tx1"/>
                  </a:solidFill>
                  <a:latin typeface="Cambria Math" panose="02040503050406030204" pitchFamily="18" charset="0"/>
                  <a:ea typeface="Cambria Math" panose="02040503050406030204" pitchFamily="18" charset="0"/>
                  <a:cs typeface="Calibri" panose="020F0502020204030204" pitchFamily="34" charset="0"/>
                </a:endParaRPr>
              </a:p>
            </p:txBody>
          </p:sp>
        </mc:Choice>
        <mc:Fallback>
          <p:sp>
            <p:nvSpPr>
              <p:cNvPr id="161" name="ZoneTexte 160">
                <a:extLst>
                  <a:ext uri="{FF2B5EF4-FFF2-40B4-BE49-F238E27FC236}">
                    <a16:creationId xmlns:a16="http://schemas.microsoft.com/office/drawing/2014/main" id="{BCEC0F64-F543-47D3-91D5-405A71B95E35}"/>
                  </a:ext>
                </a:extLst>
              </p:cNvPr>
              <p:cNvSpPr txBox="1">
                <a:spLocks noRot="1" noChangeAspect="1" noMove="1" noResize="1" noEditPoints="1" noAdjustHandles="1" noChangeArrowheads="1" noChangeShapeType="1" noTextEdit="1"/>
              </p:cNvSpPr>
              <p:nvPr/>
            </p:nvSpPr>
            <p:spPr>
              <a:xfrm>
                <a:off x="6675270" y="5665170"/>
                <a:ext cx="2348975" cy="404213"/>
              </a:xfrm>
              <a:prstGeom prst="rect">
                <a:avLst/>
              </a:prstGeom>
              <a:blipFill>
                <a:blip r:embed="rId31"/>
                <a:stretch>
                  <a:fillRect b="-4478"/>
                </a:stretch>
              </a:blipFill>
            </p:spPr>
            <p:txBody>
              <a:bodyPr/>
              <a:lstStyle/>
              <a:p>
                <a:r>
                  <a:rPr lang="en-US">
                    <a:noFill/>
                  </a:rPr>
                  <a:t> </a:t>
                </a:r>
              </a:p>
            </p:txBody>
          </p:sp>
        </mc:Fallback>
      </mc:AlternateContent>
      <p:sp>
        <p:nvSpPr>
          <p:cNvPr id="181" name="Ellipse 180">
            <a:extLst>
              <a:ext uri="{FF2B5EF4-FFF2-40B4-BE49-F238E27FC236}">
                <a16:creationId xmlns:a16="http://schemas.microsoft.com/office/drawing/2014/main" id="{41450FDC-7779-498E-A5A8-1C4F16B0101C}"/>
              </a:ext>
            </a:extLst>
          </p:cNvPr>
          <p:cNvSpPr/>
          <p:nvPr/>
        </p:nvSpPr>
        <p:spPr>
          <a:xfrm>
            <a:off x="5841870" y="861079"/>
            <a:ext cx="936356" cy="8481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latin typeface="Cambria Math" panose="02040503050406030204" pitchFamily="18" charset="0"/>
                <a:ea typeface="Cambria Math" panose="02040503050406030204" pitchFamily="18" charset="0"/>
                <a:cs typeface="Calibri" panose="020F0502020204030204" pitchFamily="34" charset="0"/>
              </a:rPr>
              <a:t>Biais2</a:t>
            </a:r>
          </a:p>
        </p:txBody>
      </p:sp>
    </p:spTree>
    <p:extLst>
      <p:ext uri="{BB962C8B-B14F-4D97-AF65-F5344CB8AC3E}">
        <p14:creationId xmlns:p14="http://schemas.microsoft.com/office/powerpoint/2010/main" val="443606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4"/>
                                        </p:tgtEl>
                                        <p:attrNameLst>
                                          <p:attrName>style.visibility</p:attrName>
                                        </p:attrNameLst>
                                      </p:cBhvr>
                                      <p:to>
                                        <p:strVal val="visible"/>
                                      </p:to>
                                    </p:set>
                                    <p:animEffect transition="in" filter="fade">
                                      <p:cBhvr>
                                        <p:cTn id="7" dur="500"/>
                                        <p:tgtEl>
                                          <p:spTgt spid="6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84"/>
                                        </p:tgtEl>
                                        <p:attrNameLst>
                                          <p:attrName>style.visibility</p:attrName>
                                        </p:attrNameLst>
                                      </p:cBhvr>
                                      <p:to>
                                        <p:strVal val="visible"/>
                                      </p:to>
                                    </p:set>
                                    <p:animEffect transition="in" filter="wipe(right)">
                                      <p:cBhvr>
                                        <p:cTn id="12" dur="500"/>
                                        <p:tgtEl>
                                          <p:spTgt spid="84"/>
                                        </p:tgtEl>
                                      </p:cBhvr>
                                    </p:animEffect>
                                  </p:childTnLst>
                                </p:cTn>
                              </p:par>
                              <p:par>
                                <p:cTn id="13" presetID="22" presetClass="entr" presetSubtype="2" fill="hold" nodeType="withEffect">
                                  <p:stCondLst>
                                    <p:cond delay="0"/>
                                  </p:stCondLst>
                                  <p:childTnLst>
                                    <p:set>
                                      <p:cBhvr>
                                        <p:cTn id="14" dur="1" fill="hold">
                                          <p:stCondLst>
                                            <p:cond delay="0"/>
                                          </p:stCondLst>
                                        </p:cTn>
                                        <p:tgtEl>
                                          <p:spTgt spid="83"/>
                                        </p:tgtEl>
                                        <p:attrNameLst>
                                          <p:attrName>style.visibility</p:attrName>
                                        </p:attrNameLst>
                                      </p:cBhvr>
                                      <p:to>
                                        <p:strVal val="visible"/>
                                      </p:to>
                                    </p:set>
                                    <p:animEffect transition="in" filter="wipe(right)">
                                      <p:cBhvr>
                                        <p:cTn id="15" dur="500"/>
                                        <p:tgtEl>
                                          <p:spTgt spid="83"/>
                                        </p:tgtEl>
                                      </p:cBhvr>
                                    </p:animEffect>
                                  </p:childTnLst>
                                </p:cTn>
                              </p:par>
                              <p:par>
                                <p:cTn id="16" presetID="22" presetClass="entr" presetSubtype="2" fill="hold" nodeType="withEffect">
                                  <p:stCondLst>
                                    <p:cond delay="0"/>
                                  </p:stCondLst>
                                  <p:childTnLst>
                                    <p:set>
                                      <p:cBhvr>
                                        <p:cTn id="17" dur="1" fill="hold">
                                          <p:stCondLst>
                                            <p:cond delay="0"/>
                                          </p:stCondLst>
                                        </p:cTn>
                                        <p:tgtEl>
                                          <p:spTgt spid="82"/>
                                        </p:tgtEl>
                                        <p:attrNameLst>
                                          <p:attrName>style.visibility</p:attrName>
                                        </p:attrNameLst>
                                      </p:cBhvr>
                                      <p:to>
                                        <p:strVal val="visible"/>
                                      </p:to>
                                    </p:set>
                                    <p:animEffect transition="in" filter="wipe(right)">
                                      <p:cBhvr>
                                        <p:cTn id="18" dur="500"/>
                                        <p:tgtEl>
                                          <p:spTgt spid="82"/>
                                        </p:tgtEl>
                                      </p:cBhvr>
                                    </p:animEffect>
                                  </p:childTnLst>
                                </p:cTn>
                              </p:par>
                              <p:par>
                                <p:cTn id="19" presetID="22" presetClass="entr" presetSubtype="2" fill="hold" nodeType="withEffect">
                                  <p:stCondLst>
                                    <p:cond delay="0"/>
                                  </p:stCondLst>
                                  <p:childTnLst>
                                    <p:set>
                                      <p:cBhvr>
                                        <p:cTn id="20" dur="1" fill="hold">
                                          <p:stCondLst>
                                            <p:cond delay="0"/>
                                          </p:stCondLst>
                                        </p:cTn>
                                        <p:tgtEl>
                                          <p:spTgt spid="81"/>
                                        </p:tgtEl>
                                        <p:attrNameLst>
                                          <p:attrName>style.visibility</p:attrName>
                                        </p:attrNameLst>
                                      </p:cBhvr>
                                      <p:to>
                                        <p:strVal val="visible"/>
                                      </p:to>
                                    </p:set>
                                    <p:animEffect transition="in" filter="wipe(right)">
                                      <p:cBhvr>
                                        <p:cTn id="21" dur="500"/>
                                        <p:tgtEl>
                                          <p:spTgt spid="81"/>
                                        </p:tgtEl>
                                      </p:cBhvr>
                                    </p:animEffect>
                                  </p:childTnLst>
                                </p:cTn>
                              </p:par>
                              <p:par>
                                <p:cTn id="22" presetID="22" presetClass="entr" presetSubtype="2" fill="hold" nodeType="withEffect">
                                  <p:stCondLst>
                                    <p:cond delay="0"/>
                                  </p:stCondLst>
                                  <p:childTnLst>
                                    <p:set>
                                      <p:cBhvr>
                                        <p:cTn id="23" dur="1" fill="hold">
                                          <p:stCondLst>
                                            <p:cond delay="0"/>
                                          </p:stCondLst>
                                        </p:cTn>
                                        <p:tgtEl>
                                          <p:spTgt spid="80"/>
                                        </p:tgtEl>
                                        <p:attrNameLst>
                                          <p:attrName>style.visibility</p:attrName>
                                        </p:attrNameLst>
                                      </p:cBhvr>
                                      <p:to>
                                        <p:strVal val="visible"/>
                                      </p:to>
                                    </p:set>
                                    <p:animEffect transition="in" filter="wipe(right)">
                                      <p:cBhvr>
                                        <p:cTn id="24" dur="500"/>
                                        <p:tgtEl>
                                          <p:spTgt spid="80"/>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95"/>
                                        </p:tgtEl>
                                        <p:attrNameLst>
                                          <p:attrName>style.visibility</p:attrName>
                                        </p:attrNameLst>
                                      </p:cBhvr>
                                      <p:to>
                                        <p:strVal val="visible"/>
                                      </p:to>
                                    </p:set>
                                    <p:animEffect transition="in" filter="fade">
                                      <p:cBhvr>
                                        <p:cTn id="29" dur="500"/>
                                        <p:tgtEl>
                                          <p:spTgt spid="95"/>
                                        </p:tgtEl>
                                      </p:cBhvr>
                                    </p:animEffect>
                                  </p:childTnLst>
                                </p:cTn>
                              </p:par>
                            </p:childTnLst>
                          </p:cTn>
                        </p:par>
                      </p:childTnLst>
                    </p:cTn>
                  </p:par>
                  <p:par>
                    <p:cTn id="30" fill="hold">
                      <p:stCondLst>
                        <p:cond delay="indefinite"/>
                      </p:stCondLst>
                      <p:childTnLst>
                        <p:par>
                          <p:cTn id="31" fill="hold">
                            <p:stCondLst>
                              <p:cond delay="0"/>
                            </p:stCondLst>
                            <p:childTnLst>
                              <p:par>
                                <p:cTn id="32" presetID="26" presetClass="emph" presetSubtype="0" fill="hold" grpId="0" nodeType="clickEffect">
                                  <p:stCondLst>
                                    <p:cond delay="0"/>
                                  </p:stCondLst>
                                  <p:childTnLst>
                                    <p:animEffect transition="out" filter="fade">
                                      <p:cBhvr>
                                        <p:cTn id="33" dur="500" tmFilter="0, 0; .2, .5; .8, .5; 1, 0"/>
                                        <p:tgtEl>
                                          <p:spTgt spid="6"/>
                                        </p:tgtEl>
                                      </p:cBhvr>
                                    </p:animEffect>
                                    <p:animScale>
                                      <p:cBhvr>
                                        <p:cTn id="34" dur="250" autoRev="1" fill="hold"/>
                                        <p:tgtEl>
                                          <p:spTgt spid="6"/>
                                        </p:tgtEl>
                                      </p:cBhvr>
                                      <p:by x="105000" y="105000"/>
                                    </p:animScale>
                                  </p:childTnLst>
                                </p:cTn>
                              </p:par>
                            </p:childTnLst>
                          </p:cTn>
                        </p:par>
                        <p:par>
                          <p:cTn id="35" fill="hold">
                            <p:stCondLst>
                              <p:cond delay="500"/>
                            </p:stCondLst>
                            <p:childTnLst>
                              <p:par>
                                <p:cTn id="36" presetID="22" presetClass="entr" presetSubtype="4" fill="hold" grpId="0" nodeType="afterEffect">
                                  <p:stCondLst>
                                    <p:cond delay="0"/>
                                  </p:stCondLst>
                                  <p:childTnLst>
                                    <p:set>
                                      <p:cBhvr>
                                        <p:cTn id="37" dur="1" fill="hold">
                                          <p:stCondLst>
                                            <p:cond delay="0"/>
                                          </p:stCondLst>
                                        </p:cTn>
                                        <p:tgtEl>
                                          <p:spTgt spid="155"/>
                                        </p:tgtEl>
                                        <p:attrNameLst>
                                          <p:attrName>style.visibility</p:attrName>
                                        </p:attrNameLst>
                                      </p:cBhvr>
                                      <p:to>
                                        <p:strVal val="visible"/>
                                      </p:to>
                                    </p:set>
                                    <p:animEffect transition="in" filter="wipe(down)">
                                      <p:cBhvr>
                                        <p:cTn id="38" dur="250"/>
                                        <p:tgtEl>
                                          <p:spTgt spid="155"/>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106"/>
                                        </p:tgtEl>
                                        <p:attrNameLst>
                                          <p:attrName>style.visibility</p:attrName>
                                        </p:attrNameLst>
                                      </p:cBhvr>
                                      <p:to>
                                        <p:strVal val="visible"/>
                                      </p:to>
                                    </p:set>
                                    <p:animEffect transition="in" filter="fade">
                                      <p:cBhvr>
                                        <p:cTn id="43" dur="250"/>
                                        <p:tgtEl>
                                          <p:spTgt spid="106"/>
                                        </p:tgtEl>
                                      </p:cBhvr>
                                    </p:animEffect>
                                  </p:childTnLst>
                                </p:cTn>
                              </p:par>
                            </p:childTnLst>
                          </p:cTn>
                        </p:par>
                        <p:par>
                          <p:cTn id="44" fill="hold">
                            <p:stCondLst>
                              <p:cond delay="250"/>
                            </p:stCondLst>
                            <p:childTnLst>
                              <p:par>
                                <p:cTn id="45" presetID="10" presetClass="entr" presetSubtype="0" fill="hold" grpId="0" nodeType="afterEffect">
                                  <p:stCondLst>
                                    <p:cond delay="0"/>
                                  </p:stCondLst>
                                  <p:childTnLst>
                                    <p:set>
                                      <p:cBhvr>
                                        <p:cTn id="46" dur="1" fill="hold">
                                          <p:stCondLst>
                                            <p:cond delay="0"/>
                                          </p:stCondLst>
                                        </p:cTn>
                                        <p:tgtEl>
                                          <p:spTgt spid="107"/>
                                        </p:tgtEl>
                                        <p:attrNameLst>
                                          <p:attrName>style.visibility</p:attrName>
                                        </p:attrNameLst>
                                      </p:cBhvr>
                                      <p:to>
                                        <p:strVal val="visible"/>
                                      </p:to>
                                    </p:set>
                                    <p:animEffect transition="in" filter="fade">
                                      <p:cBhvr>
                                        <p:cTn id="47" dur="250"/>
                                        <p:tgtEl>
                                          <p:spTgt spid="107"/>
                                        </p:tgtEl>
                                      </p:cBhvr>
                                    </p:animEffect>
                                  </p:childTnLst>
                                </p:cTn>
                              </p:par>
                            </p:childTnLst>
                          </p:cTn>
                        </p:par>
                        <p:par>
                          <p:cTn id="48" fill="hold">
                            <p:stCondLst>
                              <p:cond delay="500"/>
                            </p:stCondLst>
                            <p:childTnLst>
                              <p:par>
                                <p:cTn id="49" presetID="10" presetClass="entr" presetSubtype="0" fill="hold" grpId="0" nodeType="afterEffect">
                                  <p:stCondLst>
                                    <p:cond delay="0"/>
                                  </p:stCondLst>
                                  <p:childTnLst>
                                    <p:set>
                                      <p:cBhvr>
                                        <p:cTn id="50" dur="1" fill="hold">
                                          <p:stCondLst>
                                            <p:cond delay="0"/>
                                          </p:stCondLst>
                                        </p:cTn>
                                        <p:tgtEl>
                                          <p:spTgt spid="108"/>
                                        </p:tgtEl>
                                        <p:attrNameLst>
                                          <p:attrName>style.visibility</p:attrName>
                                        </p:attrNameLst>
                                      </p:cBhvr>
                                      <p:to>
                                        <p:strVal val="visible"/>
                                      </p:to>
                                    </p:set>
                                    <p:animEffect transition="in" filter="fade">
                                      <p:cBhvr>
                                        <p:cTn id="51" dur="250"/>
                                        <p:tgtEl>
                                          <p:spTgt spid="108"/>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68"/>
                                        </p:tgtEl>
                                        <p:attrNameLst>
                                          <p:attrName>style.visibility</p:attrName>
                                        </p:attrNameLst>
                                      </p:cBhvr>
                                      <p:to>
                                        <p:strVal val="visible"/>
                                      </p:to>
                                    </p:set>
                                    <p:animEffect transition="in" filter="fade">
                                      <p:cBhvr>
                                        <p:cTn id="56" dur="500"/>
                                        <p:tgtEl>
                                          <p:spTgt spid="68"/>
                                        </p:tgtEl>
                                      </p:cBhvr>
                                    </p:animEffect>
                                  </p:childTnLst>
                                </p:cTn>
                              </p:par>
                            </p:childTnLst>
                          </p:cTn>
                        </p:par>
                        <p:par>
                          <p:cTn id="57" fill="hold">
                            <p:stCondLst>
                              <p:cond delay="500"/>
                            </p:stCondLst>
                            <p:childTnLst>
                              <p:par>
                                <p:cTn id="58" presetID="22" presetClass="entr" presetSubtype="2" fill="hold" nodeType="afterEffect">
                                  <p:stCondLst>
                                    <p:cond delay="0"/>
                                  </p:stCondLst>
                                  <p:childTnLst>
                                    <p:set>
                                      <p:cBhvr>
                                        <p:cTn id="59" dur="1" fill="hold">
                                          <p:stCondLst>
                                            <p:cond delay="0"/>
                                          </p:stCondLst>
                                        </p:cTn>
                                        <p:tgtEl>
                                          <p:spTgt spid="134"/>
                                        </p:tgtEl>
                                        <p:attrNameLst>
                                          <p:attrName>style.visibility</p:attrName>
                                        </p:attrNameLst>
                                      </p:cBhvr>
                                      <p:to>
                                        <p:strVal val="visible"/>
                                      </p:to>
                                    </p:set>
                                    <p:animEffect transition="in" filter="wipe(right)">
                                      <p:cBhvr>
                                        <p:cTn id="60" dur="250"/>
                                        <p:tgtEl>
                                          <p:spTgt spid="134"/>
                                        </p:tgtEl>
                                      </p:cBhvr>
                                    </p:animEffect>
                                  </p:childTnLst>
                                </p:cTn>
                              </p:par>
                              <p:par>
                                <p:cTn id="61" presetID="22" presetClass="entr" presetSubtype="2" fill="hold" nodeType="withEffect">
                                  <p:stCondLst>
                                    <p:cond delay="0"/>
                                  </p:stCondLst>
                                  <p:childTnLst>
                                    <p:set>
                                      <p:cBhvr>
                                        <p:cTn id="62" dur="1" fill="hold">
                                          <p:stCondLst>
                                            <p:cond delay="0"/>
                                          </p:stCondLst>
                                        </p:cTn>
                                        <p:tgtEl>
                                          <p:spTgt spid="133"/>
                                        </p:tgtEl>
                                        <p:attrNameLst>
                                          <p:attrName>style.visibility</p:attrName>
                                        </p:attrNameLst>
                                      </p:cBhvr>
                                      <p:to>
                                        <p:strVal val="visible"/>
                                      </p:to>
                                    </p:set>
                                    <p:animEffect transition="in" filter="wipe(right)">
                                      <p:cBhvr>
                                        <p:cTn id="63" dur="250"/>
                                        <p:tgtEl>
                                          <p:spTgt spid="133"/>
                                        </p:tgtEl>
                                      </p:cBhvr>
                                    </p:animEffect>
                                  </p:childTnLst>
                                </p:cTn>
                              </p:par>
                              <p:par>
                                <p:cTn id="64" presetID="22" presetClass="entr" presetSubtype="2" fill="hold" nodeType="withEffect">
                                  <p:stCondLst>
                                    <p:cond delay="0"/>
                                  </p:stCondLst>
                                  <p:childTnLst>
                                    <p:set>
                                      <p:cBhvr>
                                        <p:cTn id="65" dur="1" fill="hold">
                                          <p:stCondLst>
                                            <p:cond delay="0"/>
                                          </p:stCondLst>
                                        </p:cTn>
                                        <p:tgtEl>
                                          <p:spTgt spid="132"/>
                                        </p:tgtEl>
                                        <p:attrNameLst>
                                          <p:attrName>style.visibility</p:attrName>
                                        </p:attrNameLst>
                                      </p:cBhvr>
                                      <p:to>
                                        <p:strVal val="visible"/>
                                      </p:to>
                                    </p:set>
                                    <p:animEffect transition="in" filter="wipe(right)">
                                      <p:cBhvr>
                                        <p:cTn id="66" dur="250"/>
                                        <p:tgtEl>
                                          <p:spTgt spid="132"/>
                                        </p:tgtEl>
                                      </p:cBhvr>
                                    </p:animEffect>
                                  </p:childTnLst>
                                </p:cTn>
                              </p:par>
                              <p:par>
                                <p:cTn id="67" presetID="22" presetClass="entr" presetSubtype="2" fill="hold" nodeType="withEffect">
                                  <p:stCondLst>
                                    <p:cond delay="0"/>
                                  </p:stCondLst>
                                  <p:childTnLst>
                                    <p:set>
                                      <p:cBhvr>
                                        <p:cTn id="68" dur="1" fill="hold">
                                          <p:stCondLst>
                                            <p:cond delay="0"/>
                                          </p:stCondLst>
                                        </p:cTn>
                                        <p:tgtEl>
                                          <p:spTgt spid="131"/>
                                        </p:tgtEl>
                                        <p:attrNameLst>
                                          <p:attrName>style.visibility</p:attrName>
                                        </p:attrNameLst>
                                      </p:cBhvr>
                                      <p:to>
                                        <p:strVal val="visible"/>
                                      </p:to>
                                    </p:set>
                                    <p:animEffect transition="in" filter="wipe(right)">
                                      <p:cBhvr>
                                        <p:cTn id="69" dur="250"/>
                                        <p:tgtEl>
                                          <p:spTgt spid="131"/>
                                        </p:tgtEl>
                                      </p:cBhvr>
                                    </p:animEffect>
                                  </p:childTnLst>
                                </p:cTn>
                              </p:par>
                              <p:par>
                                <p:cTn id="70" presetID="22" presetClass="entr" presetSubtype="2" fill="hold" nodeType="withEffect">
                                  <p:stCondLst>
                                    <p:cond delay="0"/>
                                  </p:stCondLst>
                                  <p:childTnLst>
                                    <p:set>
                                      <p:cBhvr>
                                        <p:cTn id="71" dur="1" fill="hold">
                                          <p:stCondLst>
                                            <p:cond delay="0"/>
                                          </p:stCondLst>
                                        </p:cTn>
                                        <p:tgtEl>
                                          <p:spTgt spid="130"/>
                                        </p:tgtEl>
                                        <p:attrNameLst>
                                          <p:attrName>style.visibility</p:attrName>
                                        </p:attrNameLst>
                                      </p:cBhvr>
                                      <p:to>
                                        <p:strVal val="visible"/>
                                      </p:to>
                                    </p:set>
                                    <p:animEffect transition="in" filter="wipe(right)">
                                      <p:cBhvr>
                                        <p:cTn id="72" dur="250"/>
                                        <p:tgtEl>
                                          <p:spTgt spid="130"/>
                                        </p:tgtEl>
                                      </p:cBhvr>
                                    </p:animEffect>
                                  </p:childTnLst>
                                </p:cTn>
                              </p:par>
                            </p:childTnLst>
                          </p:cTn>
                        </p:par>
                        <p:par>
                          <p:cTn id="73" fill="hold">
                            <p:stCondLst>
                              <p:cond delay="750"/>
                            </p:stCondLst>
                            <p:childTnLst>
                              <p:par>
                                <p:cTn id="74" presetID="22" presetClass="entr" presetSubtype="1" fill="hold" grpId="0" nodeType="afterEffect">
                                  <p:stCondLst>
                                    <p:cond delay="0"/>
                                  </p:stCondLst>
                                  <p:childTnLst>
                                    <p:set>
                                      <p:cBhvr>
                                        <p:cTn id="75" dur="1" fill="hold">
                                          <p:stCondLst>
                                            <p:cond delay="0"/>
                                          </p:stCondLst>
                                        </p:cTn>
                                        <p:tgtEl>
                                          <p:spTgt spid="156"/>
                                        </p:tgtEl>
                                        <p:attrNameLst>
                                          <p:attrName>style.visibility</p:attrName>
                                        </p:attrNameLst>
                                      </p:cBhvr>
                                      <p:to>
                                        <p:strVal val="visible"/>
                                      </p:to>
                                    </p:set>
                                    <p:animEffect transition="in" filter="wipe(up)">
                                      <p:cBhvr>
                                        <p:cTn id="76" dur="250"/>
                                        <p:tgtEl>
                                          <p:spTgt spid="156"/>
                                        </p:tgtEl>
                                      </p:cBhvr>
                                    </p:animEffect>
                                  </p:childTnLst>
                                </p:cTn>
                              </p:par>
                              <p:par>
                                <p:cTn id="77" presetID="22" presetClass="exit" presetSubtype="2" fill="hold" nodeType="withEffect">
                                  <p:stCondLst>
                                    <p:cond delay="0"/>
                                  </p:stCondLst>
                                  <p:childTnLst>
                                    <p:animEffect transition="out" filter="wipe(right)">
                                      <p:cBhvr>
                                        <p:cTn id="78" dur="250"/>
                                        <p:tgtEl>
                                          <p:spTgt spid="134"/>
                                        </p:tgtEl>
                                      </p:cBhvr>
                                    </p:animEffect>
                                    <p:set>
                                      <p:cBhvr>
                                        <p:cTn id="79" dur="1" fill="hold">
                                          <p:stCondLst>
                                            <p:cond delay="249"/>
                                          </p:stCondLst>
                                        </p:cTn>
                                        <p:tgtEl>
                                          <p:spTgt spid="134"/>
                                        </p:tgtEl>
                                        <p:attrNameLst>
                                          <p:attrName>style.visibility</p:attrName>
                                        </p:attrNameLst>
                                      </p:cBhvr>
                                      <p:to>
                                        <p:strVal val="hidden"/>
                                      </p:to>
                                    </p:set>
                                  </p:childTnLst>
                                </p:cTn>
                              </p:par>
                              <p:par>
                                <p:cTn id="80" presetID="22" presetClass="exit" presetSubtype="2" fill="hold" nodeType="withEffect">
                                  <p:stCondLst>
                                    <p:cond delay="0"/>
                                  </p:stCondLst>
                                  <p:childTnLst>
                                    <p:animEffect transition="out" filter="wipe(right)">
                                      <p:cBhvr>
                                        <p:cTn id="81" dur="250"/>
                                        <p:tgtEl>
                                          <p:spTgt spid="133"/>
                                        </p:tgtEl>
                                      </p:cBhvr>
                                    </p:animEffect>
                                    <p:set>
                                      <p:cBhvr>
                                        <p:cTn id="82" dur="1" fill="hold">
                                          <p:stCondLst>
                                            <p:cond delay="249"/>
                                          </p:stCondLst>
                                        </p:cTn>
                                        <p:tgtEl>
                                          <p:spTgt spid="133"/>
                                        </p:tgtEl>
                                        <p:attrNameLst>
                                          <p:attrName>style.visibility</p:attrName>
                                        </p:attrNameLst>
                                      </p:cBhvr>
                                      <p:to>
                                        <p:strVal val="hidden"/>
                                      </p:to>
                                    </p:set>
                                  </p:childTnLst>
                                </p:cTn>
                              </p:par>
                              <p:par>
                                <p:cTn id="83" presetID="22" presetClass="exit" presetSubtype="2" fill="hold" nodeType="withEffect">
                                  <p:stCondLst>
                                    <p:cond delay="0"/>
                                  </p:stCondLst>
                                  <p:childTnLst>
                                    <p:animEffect transition="out" filter="wipe(right)">
                                      <p:cBhvr>
                                        <p:cTn id="84" dur="250"/>
                                        <p:tgtEl>
                                          <p:spTgt spid="132"/>
                                        </p:tgtEl>
                                      </p:cBhvr>
                                    </p:animEffect>
                                    <p:set>
                                      <p:cBhvr>
                                        <p:cTn id="85" dur="1" fill="hold">
                                          <p:stCondLst>
                                            <p:cond delay="249"/>
                                          </p:stCondLst>
                                        </p:cTn>
                                        <p:tgtEl>
                                          <p:spTgt spid="132"/>
                                        </p:tgtEl>
                                        <p:attrNameLst>
                                          <p:attrName>style.visibility</p:attrName>
                                        </p:attrNameLst>
                                      </p:cBhvr>
                                      <p:to>
                                        <p:strVal val="hidden"/>
                                      </p:to>
                                    </p:set>
                                  </p:childTnLst>
                                </p:cTn>
                              </p:par>
                              <p:par>
                                <p:cTn id="86" presetID="22" presetClass="exit" presetSubtype="2" fill="hold" nodeType="withEffect">
                                  <p:stCondLst>
                                    <p:cond delay="0"/>
                                  </p:stCondLst>
                                  <p:childTnLst>
                                    <p:animEffect transition="out" filter="wipe(right)">
                                      <p:cBhvr>
                                        <p:cTn id="87" dur="250"/>
                                        <p:tgtEl>
                                          <p:spTgt spid="131"/>
                                        </p:tgtEl>
                                      </p:cBhvr>
                                    </p:animEffect>
                                    <p:set>
                                      <p:cBhvr>
                                        <p:cTn id="88" dur="1" fill="hold">
                                          <p:stCondLst>
                                            <p:cond delay="249"/>
                                          </p:stCondLst>
                                        </p:cTn>
                                        <p:tgtEl>
                                          <p:spTgt spid="131"/>
                                        </p:tgtEl>
                                        <p:attrNameLst>
                                          <p:attrName>style.visibility</p:attrName>
                                        </p:attrNameLst>
                                      </p:cBhvr>
                                      <p:to>
                                        <p:strVal val="hidden"/>
                                      </p:to>
                                    </p:set>
                                  </p:childTnLst>
                                </p:cTn>
                              </p:par>
                              <p:par>
                                <p:cTn id="89" presetID="22" presetClass="exit" presetSubtype="2" fill="hold" nodeType="withEffect">
                                  <p:stCondLst>
                                    <p:cond delay="0"/>
                                  </p:stCondLst>
                                  <p:childTnLst>
                                    <p:animEffect transition="out" filter="wipe(right)">
                                      <p:cBhvr>
                                        <p:cTn id="90" dur="250"/>
                                        <p:tgtEl>
                                          <p:spTgt spid="130"/>
                                        </p:tgtEl>
                                      </p:cBhvr>
                                    </p:animEffect>
                                    <p:set>
                                      <p:cBhvr>
                                        <p:cTn id="91" dur="1" fill="hold">
                                          <p:stCondLst>
                                            <p:cond delay="249"/>
                                          </p:stCondLst>
                                        </p:cTn>
                                        <p:tgtEl>
                                          <p:spTgt spid="130"/>
                                        </p:tgtEl>
                                        <p:attrNameLst>
                                          <p:attrName>style.visibility</p:attrName>
                                        </p:attrNameLst>
                                      </p:cBhvr>
                                      <p:to>
                                        <p:strVal val="hidden"/>
                                      </p:to>
                                    </p:set>
                                  </p:childTnLst>
                                </p:cTn>
                              </p:par>
                            </p:childTnLst>
                          </p:cTn>
                        </p:par>
                        <p:par>
                          <p:cTn id="92" fill="hold">
                            <p:stCondLst>
                              <p:cond delay="1000"/>
                            </p:stCondLst>
                            <p:childTnLst>
                              <p:par>
                                <p:cTn id="93" presetID="10" presetClass="entr" presetSubtype="0" fill="hold" nodeType="afterEffect">
                                  <p:stCondLst>
                                    <p:cond delay="0"/>
                                  </p:stCondLst>
                                  <p:childTnLst>
                                    <p:set>
                                      <p:cBhvr>
                                        <p:cTn id="94" dur="1" fill="hold">
                                          <p:stCondLst>
                                            <p:cond delay="0"/>
                                          </p:stCondLst>
                                        </p:cTn>
                                        <p:tgtEl>
                                          <p:spTgt spid="72"/>
                                        </p:tgtEl>
                                        <p:attrNameLst>
                                          <p:attrName>style.visibility</p:attrName>
                                        </p:attrNameLst>
                                      </p:cBhvr>
                                      <p:to>
                                        <p:strVal val="visible"/>
                                      </p:to>
                                    </p:set>
                                    <p:animEffect transition="in" filter="fade">
                                      <p:cBhvr>
                                        <p:cTn id="95" dur="250"/>
                                        <p:tgtEl>
                                          <p:spTgt spid="72"/>
                                        </p:tgtEl>
                                      </p:cBhvr>
                                    </p:animEffect>
                                  </p:childTnLst>
                                </p:cTn>
                              </p:par>
                            </p:childTnLst>
                          </p:cTn>
                        </p:par>
                        <p:par>
                          <p:cTn id="96" fill="hold">
                            <p:stCondLst>
                              <p:cond delay="1250"/>
                            </p:stCondLst>
                            <p:childTnLst>
                              <p:par>
                                <p:cTn id="97" presetID="22" presetClass="entr" presetSubtype="2" fill="hold" nodeType="afterEffect">
                                  <p:stCondLst>
                                    <p:cond delay="0"/>
                                  </p:stCondLst>
                                  <p:childTnLst>
                                    <p:set>
                                      <p:cBhvr>
                                        <p:cTn id="98" dur="1" fill="hold">
                                          <p:stCondLst>
                                            <p:cond delay="0"/>
                                          </p:stCondLst>
                                        </p:cTn>
                                        <p:tgtEl>
                                          <p:spTgt spid="139"/>
                                        </p:tgtEl>
                                        <p:attrNameLst>
                                          <p:attrName>style.visibility</p:attrName>
                                        </p:attrNameLst>
                                      </p:cBhvr>
                                      <p:to>
                                        <p:strVal val="visible"/>
                                      </p:to>
                                    </p:set>
                                    <p:animEffect transition="in" filter="wipe(right)">
                                      <p:cBhvr>
                                        <p:cTn id="99" dur="250"/>
                                        <p:tgtEl>
                                          <p:spTgt spid="139"/>
                                        </p:tgtEl>
                                      </p:cBhvr>
                                    </p:animEffect>
                                  </p:childTnLst>
                                </p:cTn>
                              </p:par>
                              <p:par>
                                <p:cTn id="100" presetID="22" presetClass="entr" presetSubtype="2" fill="hold" nodeType="withEffect">
                                  <p:stCondLst>
                                    <p:cond delay="0"/>
                                  </p:stCondLst>
                                  <p:childTnLst>
                                    <p:set>
                                      <p:cBhvr>
                                        <p:cTn id="101" dur="1" fill="hold">
                                          <p:stCondLst>
                                            <p:cond delay="0"/>
                                          </p:stCondLst>
                                        </p:cTn>
                                        <p:tgtEl>
                                          <p:spTgt spid="138"/>
                                        </p:tgtEl>
                                        <p:attrNameLst>
                                          <p:attrName>style.visibility</p:attrName>
                                        </p:attrNameLst>
                                      </p:cBhvr>
                                      <p:to>
                                        <p:strVal val="visible"/>
                                      </p:to>
                                    </p:set>
                                    <p:animEffect transition="in" filter="wipe(right)">
                                      <p:cBhvr>
                                        <p:cTn id="102" dur="250"/>
                                        <p:tgtEl>
                                          <p:spTgt spid="138"/>
                                        </p:tgtEl>
                                      </p:cBhvr>
                                    </p:animEffect>
                                  </p:childTnLst>
                                </p:cTn>
                              </p:par>
                              <p:par>
                                <p:cTn id="103" presetID="22" presetClass="entr" presetSubtype="2" fill="hold" nodeType="withEffect">
                                  <p:stCondLst>
                                    <p:cond delay="0"/>
                                  </p:stCondLst>
                                  <p:childTnLst>
                                    <p:set>
                                      <p:cBhvr>
                                        <p:cTn id="104" dur="1" fill="hold">
                                          <p:stCondLst>
                                            <p:cond delay="0"/>
                                          </p:stCondLst>
                                        </p:cTn>
                                        <p:tgtEl>
                                          <p:spTgt spid="137"/>
                                        </p:tgtEl>
                                        <p:attrNameLst>
                                          <p:attrName>style.visibility</p:attrName>
                                        </p:attrNameLst>
                                      </p:cBhvr>
                                      <p:to>
                                        <p:strVal val="visible"/>
                                      </p:to>
                                    </p:set>
                                    <p:animEffect transition="in" filter="wipe(right)">
                                      <p:cBhvr>
                                        <p:cTn id="105" dur="250"/>
                                        <p:tgtEl>
                                          <p:spTgt spid="137"/>
                                        </p:tgtEl>
                                      </p:cBhvr>
                                    </p:animEffect>
                                  </p:childTnLst>
                                </p:cTn>
                              </p:par>
                              <p:par>
                                <p:cTn id="106" presetID="22" presetClass="entr" presetSubtype="2" fill="hold" nodeType="withEffect">
                                  <p:stCondLst>
                                    <p:cond delay="0"/>
                                  </p:stCondLst>
                                  <p:childTnLst>
                                    <p:set>
                                      <p:cBhvr>
                                        <p:cTn id="107" dur="1" fill="hold">
                                          <p:stCondLst>
                                            <p:cond delay="0"/>
                                          </p:stCondLst>
                                        </p:cTn>
                                        <p:tgtEl>
                                          <p:spTgt spid="136"/>
                                        </p:tgtEl>
                                        <p:attrNameLst>
                                          <p:attrName>style.visibility</p:attrName>
                                        </p:attrNameLst>
                                      </p:cBhvr>
                                      <p:to>
                                        <p:strVal val="visible"/>
                                      </p:to>
                                    </p:set>
                                    <p:animEffect transition="in" filter="wipe(right)">
                                      <p:cBhvr>
                                        <p:cTn id="108" dur="250"/>
                                        <p:tgtEl>
                                          <p:spTgt spid="136"/>
                                        </p:tgtEl>
                                      </p:cBhvr>
                                    </p:animEffect>
                                  </p:childTnLst>
                                </p:cTn>
                              </p:par>
                              <p:par>
                                <p:cTn id="109" presetID="22" presetClass="entr" presetSubtype="2" fill="hold" nodeType="withEffect">
                                  <p:stCondLst>
                                    <p:cond delay="0"/>
                                  </p:stCondLst>
                                  <p:childTnLst>
                                    <p:set>
                                      <p:cBhvr>
                                        <p:cTn id="110" dur="1" fill="hold">
                                          <p:stCondLst>
                                            <p:cond delay="0"/>
                                          </p:stCondLst>
                                        </p:cTn>
                                        <p:tgtEl>
                                          <p:spTgt spid="135"/>
                                        </p:tgtEl>
                                        <p:attrNameLst>
                                          <p:attrName>style.visibility</p:attrName>
                                        </p:attrNameLst>
                                      </p:cBhvr>
                                      <p:to>
                                        <p:strVal val="visible"/>
                                      </p:to>
                                    </p:set>
                                    <p:animEffect transition="in" filter="wipe(right)">
                                      <p:cBhvr>
                                        <p:cTn id="111" dur="250"/>
                                        <p:tgtEl>
                                          <p:spTgt spid="135"/>
                                        </p:tgtEl>
                                      </p:cBhvr>
                                    </p:animEffect>
                                  </p:childTnLst>
                                </p:cTn>
                              </p:par>
                            </p:childTnLst>
                          </p:cTn>
                        </p:par>
                        <p:par>
                          <p:cTn id="112" fill="hold">
                            <p:stCondLst>
                              <p:cond delay="1500"/>
                            </p:stCondLst>
                            <p:childTnLst>
                              <p:par>
                                <p:cTn id="113" presetID="22" presetClass="entr" presetSubtype="1" fill="hold" grpId="0" nodeType="afterEffect">
                                  <p:stCondLst>
                                    <p:cond delay="0"/>
                                  </p:stCondLst>
                                  <p:childTnLst>
                                    <p:set>
                                      <p:cBhvr>
                                        <p:cTn id="114" dur="1" fill="hold">
                                          <p:stCondLst>
                                            <p:cond delay="0"/>
                                          </p:stCondLst>
                                        </p:cTn>
                                        <p:tgtEl>
                                          <p:spTgt spid="157"/>
                                        </p:tgtEl>
                                        <p:attrNameLst>
                                          <p:attrName>style.visibility</p:attrName>
                                        </p:attrNameLst>
                                      </p:cBhvr>
                                      <p:to>
                                        <p:strVal val="visible"/>
                                      </p:to>
                                    </p:set>
                                    <p:animEffect transition="in" filter="wipe(up)">
                                      <p:cBhvr>
                                        <p:cTn id="115" dur="250"/>
                                        <p:tgtEl>
                                          <p:spTgt spid="157"/>
                                        </p:tgtEl>
                                      </p:cBhvr>
                                    </p:animEffect>
                                  </p:childTnLst>
                                </p:cTn>
                              </p:par>
                              <p:par>
                                <p:cTn id="116" presetID="22" presetClass="exit" presetSubtype="2" fill="hold" nodeType="withEffect">
                                  <p:stCondLst>
                                    <p:cond delay="0"/>
                                  </p:stCondLst>
                                  <p:childTnLst>
                                    <p:animEffect transition="out" filter="wipe(right)">
                                      <p:cBhvr>
                                        <p:cTn id="117" dur="250"/>
                                        <p:tgtEl>
                                          <p:spTgt spid="139"/>
                                        </p:tgtEl>
                                      </p:cBhvr>
                                    </p:animEffect>
                                    <p:set>
                                      <p:cBhvr>
                                        <p:cTn id="118" dur="1" fill="hold">
                                          <p:stCondLst>
                                            <p:cond delay="249"/>
                                          </p:stCondLst>
                                        </p:cTn>
                                        <p:tgtEl>
                                          <p:spTgt spid="139"/>
                                        </p:tgtEl>
                                        <p:attrNameLst>
                                          <p:attrName>style.visibility</p:attrName>
                                        </p:attrNameLst>
                                      </p:cBhvr>
                                      <p:to>
                                        <p:strVal val="hidden"/>
                                      </p:to>
                                    </p:set>
                                  </p:childTnLst>
                                </p:cTn>
                              </p:par>
                              <p:par>
                                <p:cTn id="119" presetID="22" presetClass="exit" presetSubtype="2" fill="hold" nodeType="withEffect">
                                  <p:stCondLst>
                                    <p:cond delay="0"/>
                                  </p:stCondLst>
                                  <p:childTnLst>
                                    <p:animEffect transition="out" filter="wipe(right)">
                                      <p:cBhvr>
                                        <p:cTn id="120" dur="250"/>
                                        <p:tgtEl>
                                          <p:spTgt spid="138"/>
                                        </p:tgtEl>
                                      </p:cBhvr>
                                    </p:animEffect>
                                    <p:set>
                                      <p:cBhvr>
                                        <p:cTn id="121" dur="1" fill="hold">
                                          <p:stCondLst>
                                            <p:cond delay="249"/>
                                          </p:stCondLst>
                                        </p:cTn>
                                        <p:tgtEl>
                                          <p:spTgt spid="138"/>
                                        </p:tgtEl>
                                        <p:attrNameLst>
                                          <p:attrName>style.visibility</p:attrName>
                                        </p:attrNameLst>
                                      </p:cBhvr>
                                      <p:to>
                                        <p:strVal val="hidden"/>
                                      </p:to>
                                    </p:set>
                                  </p:childTnLst>
                                </p:cTn>
                              </p:par>
                              <p:par>
                                <p:cTn id="122" presetID="22" presetClass="exit" presetSubtype="2" fill="hold" nodeType="withEffect">
                                  <p:stCondLst>
                                    <p:cond delay="0"/>
                                  </p:stCondLst>
                                  <p:childTnLst>
                                    <p:animEffect transition="out" filter="wipe(right)">
                                      <p:cBhvr>
                                        <p:cTn id="123" dur="250"/>
                                        <p:tgtEl>
                                          <p:spTgt spid="137"/>
                                        </p:tgtEl>
                                      </p:cBhvr>
                                    </p:animEffect>
                                    <p:set>
                                      <p:cBhvr>
                                        <p:cTn id="124" dur="1" fill="hold">
                                          <p:stCondLst>
                                            <p:cond delay="249"/>
                                          </p:stCondLst>
                                        </p:cTn>
                                        <p:tgtEl>
                                          <p:spTgt spid="137"/>
                                        </p:tgtEl>
                                        <p:attrNameLst>
                                          <p:attrName>style.visibility</p:attrName>
                                        </p:attrNameLst>
                                      </p:cBhvr>
                                      <p:to>
                                        <p:strVal val="hidden"/>
                                      </p:to>
                                    </p:set>
                                  </p:childTnLst>
                                </p:cTn>
                              </p:par>
                              <p:par>
                                <p:cTn id="125" presetID="22" presetClass="exit" presetSubtype="2" fill="hold" nodeType="withEffect">
                                  <p:stCondLst>
                                    <p:cond delay="0"/>
                                  </p:stCondLst>
                                  <p:childTnLst>
                                    <p:animEffect transition="out" filter="wipe(right)">
                                      <p:cBhvr>
                                        <p:cTn id="126" dur="250"/>
                                        <p:tgtEl>
                                          <p:spTgt spid="136"/>
                                        </p:tgtEl>
                                      </p:cBhvr>
                                    </p:animEffect>
                                    <p:set>
                                      <p:cBhvr>
                                        <p:cTn id="127" dur="1" fill="hold">
                                          <p:stCondLst>
                                            <p:cond delay="249"/>
                                          </p:stCondLst>
                                        </p:cTn>
                                        <p:tgtEl>
                                          <p:spTgt spid="136"/>
                                        </p:tgtEl>
                                        <p:attrNameLst>
                                          <p:attrName>style.visibility</p:attrName>
                                        </p:attrNameLst>
                                      </p:cBhvr>
                                      <p:to>
                                        <p:strVal val="hidden"/>
                                      </p:to>
                                    </p:set>
                                  </p:childTnLst>
                                </p:cTn>
                              </p:par>
                              <p:par>
                                <p:cTn id="128" presetID="22" presetClass="exit" presetSubtype="2" fill="hold" nodeType="withEffect">
                                  <p:stCondLst>
                                    <p:cond delay="0"/>
                                  </p:stCondLst>
                                  <p:childTnLst>
                                    <p:animEffect transition="out" filter="wipe(right)">
                                      <p:cBhvr>
                                        <p:cTn id="129" dur="250"/>
                                        <p:tgtEl>
                                          <p:spTgt spid="135"/>
                                        </p:tgtEl>
                                      </p:cBhvr>
                                    </p:animEffect>
                                    <p:set>
                                      <p:cBhvr>
                                        <p:cTn id="130" dur="1" fill="hold">
                                          <p:stCondLst>
                                            <p:cond delay="249"/>
                                          </p:stCondLst>
                                        </p:cTn>
                                        <p:tgtEl>
                                          <p:spTgt spid="135"/>
                                        </p:tgtEl>
                                        <p:attrNameLst>
                                          <p:attrName>style.visibility</p:attrName>
                                        </p:attrNameLst>
                                      </p:cBhvr>
                                      <p:to>
                                        <p:strVal val="hidden"/>
                                      </p:to>
                                    </p:set>
                                  </p:childTnLst>
                                </p:cTn>
                              </p:par>
                            </p:childTnLst>
                          </p:cTn>
                        </p:par>
                        <p:par>
                          <p:cTn id="131" fill="hold">
                            <p:stCondLst>
                              <p:cond delay="1750"/>
                            </p:stCondLst>
                            <p:childTnLst>
                              <p:par>
                                <p:cTn id="132" presetID="10" presetClass="entr" presetSubtype="0" fill="hold" nodeType="afterEffect">
                                  <p:stCondLst>
                                    <p:cond delay="0"/>
                                  </p:stCondLst>
                                  <p:childTnLst>
                                    <p:set>
                                      <p:cBhvr>
                                        <p:cTn id="133" dur="1" fill="hold">
                                          <p:stCondLst>
                                            <p:cond delay="0"/>
                                          </p:stCondLst>
                                        </p:cTn>
                                        <p:tgtEl>
                                          <p:spTgt spid="76"/>
                                        </p:tgtEl>
                                        <p:attrNameLst>
                                          <p:attrName>style.visibility</p:attrName>
                                        </p:attrNameLst>
                                      </p:cBhvr>
                                      <p:to>
                                        <p:strVal val="visible"/>
                                      </p:to>
                                    </p:set>
                                    <p:animEffect transition="in" filter="fade">
                                      <p:cBhvr>
                                        <p:cTn id="134" dur="250"/>
                                        <p:tgtEl>
                                          <p:spTgt spid="76"/>
                                        </p:tgtEl>
                                      </p:cBhvr>
                                    </p:animEffect>
                                  </p:childTnLst>
                                </p:cTn>
                              </p:par>
                            </p:childTnLst>
                          </p:cTn>
                        </p:par>
                        <p:par>
                          <p:cTn id="135" fill="hold">
                            <p:stCondLst>
                              <p:cond delay="2000"/>
                            </p:stCondLst>
                            <p:childTnLst>
                              <p:par>
                                <p:cTn id="136" presetID="22" presetClass="entr" presetSubtype="2" fill="hold" nodeType="afterEffect">
                                  <p:stCondLst>
                                    <p:cond delay="0"/>
                                  </p:stCondLst>
                                  <p:childTnLst>
                                    <p:set>
                                      <p:cBhvr>
                                        <p:cTn id="137" dur="1" fill="hold">
                                          <p:stCondLst>
                                            <p:cond delay="0"/>
                                          </p:stCondLst>
                                        </p:cTn>
                                        <p:tgtEl>
                                          <p:spTgt spid="144"/>
                                        </p:tgtEl>
                                        <p:attrNameLst>
                                          <p:attrName>style.visibility</p:attrName>
                                        </p:attrNameLst>
                                      </p:cBhvr>
                                      <p:to>
                                        <p:strVal val="visible"/>
                                      </p:to>
                                    </p:set>
                                    <p:animEffect transition="in" filter="wipe(right)">
                                      <p:cBhvr>
                                        <p:cTn id="138" dur="250"/>
                                        <p:tgtEl>
                                          <p:spTgt spid="144"/>
                                        </p:tgtEl>
                                      </p:cBhvr>
                                    </p:animEffect>
                                  </p:childTnLst>
                                </p:cTn>
                              </p:par>
                              <p:par>
                                <p:cTn id="139" presetID="22" presetClass="entr" presetSubtype="2" fill="hold" nodeType="withEffect">
                                  <p:stCondLst>
                                    <p:cond delay="0"/>
                                  </p:stCondLst>
                                  <p:childTnLst>
                                    <p:set>
                                      <p:cBhvr>
                                        <p:cTn id="140" dur="1" fill="hold">
                                          <p:stCondLst>
                                            <p:cond delay="0"/>
                                          </p:stCondLst>
                                        </p:cTn>
                                        <p:tgtEl>
                                          <p:spTgt spid="143"/>
                                        </p:tgtEl>
                                        <p:attrNameLst>
                                          <p:attrName>style.visibility</p:attrName>
                                        </p:attrNameLst>
                                      </p:cBhvr>
                                      <p:to>
                                        <p:strVal val="visible"/>
                                      </p:to>
                                    </p:set>
                                    <p:animEffect transition="in" filter="wipe(right)">
                                      <p:cBhvr>
                                        <p:cTn id="141" dur="250"/>
                                        <p:tgtEl>
                                          <p:spTgt spid="143"/>
                                        </p:tgtEl>
                                      </p:cBhvr>
                                    </p:animEffect>
                                  </p:childTnLst>
                                </p:cTn>
                              </p:par>
                              <p:par>
                                <p:cTn id="142" presetID="22" presetClass="entr" presetSubtype="2" fill="hold" nodeType="withEffect">
                                  <p:stCondLst>
                                    <p:cond delay="0"/>
                                  </p:stCondLst>
                                  <p:childTnLst>
                                    <p:set>
                                      <p:cBhvr>
                                        <p:cTn id="143" dur="1" fill="hold">
                                          <p:stCondLst>
                                            <p:cond delay="0"/>
                                          </p:stCondLst>
                                        </p:cTn>
                                        <p:tgtEl>
                                          <p:spTgt spid="142"/>
                                        </p:tgtEl>
                                        <p:attrNameLst>
                                          <p:attrName>style.visibility</p:attrName>
                                        </p:attrNameLst>
                                      </p:cBhvr>
                                      <p:to>
                                        <p:strVal val="visible"/>
                                      </p:to>
                                    </p:set>
                                    <p:animEffect transition="in" filter="wipe(right)">
                                      <p:cBhvr>
                                        <p:cTn id="144" dur="250"/>
                                        <p:tgtEl>
                                          <p:spTgt spid="142"/>
                                        </p:tgtEl>
                                      </p:cBhvr>
                                    </p:animEffect>
                                  </p:childTnLst>
                                </p:cTn>
                              </p:par>
                              <p:par>
                                <p:cTn id="145" presetID="22" presetClass="entr" presetSubtype="2" fill="hold" nodeType="withEffect">
                                  <p:stCondLst>
                                    <p:cond delay="0"/>
                                  </p:stCondLst>
                                  <p:childTnLst>
                                    <p:set>
                                      <p:cBhvr>
                                        <p:cTn id="146" dur="1" fill="hold">
                                          <p:stCondLst>
                                            <p:cond delay="0"/>
                                          </p:stCondLst>
                                        </p:cTn>
                                        <p:tgtEl>
                                          <p:spTgt spid="141"/>
                                        </p:tgtEl>
                                        <p:attrNameLst>
                                          <p:attrName>style.visibility</p:attrName>
                                        </p:attrNameLst>
                                      </p:cBhvr>
                                      <p:to>
                                        <p:strVal val="visible"/>
                                      </p:to>
                                    </p:set>
                                    <p:animEffect transition="in" filter="wipe(right)">
                                      <p:cBhvr>
                                        <p:cTn id="147" dur="250"/>
                                        <p:tgtEl>
                                          <p:spTgt spid="141"/>
                                        </p:tgtEl>
                                      </p:cBhvr>
                                    </p:animEffect>
                                  </p:childTnLst>
                                </p:cTn>
                              </p:par>
                              <p:par>
                                <p:cTn id="148" presetID="22" presetClass="entr" presetSubtype="2" fill="hold" nodeType="withEffect">
                                  <p:stCondLst>
                                    <p:cond delay="0"/>
                                  </p:stCondLst>
                                  <p:childTnLst>
                                    <p:set>
                                      <p:cBhvr>
                                        <p:cTn id="149" dur="1" fill="hold">
                                          <p:stCondLst>
                                            <p:cond delay="0"/>
                                          </p:stCondLst>
                                        </p:cTn>
                                        <p:tgtEl>
                                          <p:spTgt spid="140"/>
                                        </p:tgtEl>
                                        <p:attrNameLst>
                                          <p:attrName>style.visibility</p:attrName>
                                        </p:attrNameLst>
                                      </p:cBhvr>
                                      <p:to>
                                        <p:strVal val="visible"/>
                                      </p:to>
                                    </p:set>
                                    <p:animEffect transition="in" filter="wipe(right)">
                                      <p:cBhvr>
                                        <p:cTn id="150" dur="250"/>
                                        <p:tgtEl>
                                          <p:spTgt spid="140"/>
                                        </p:tgtEl>
                                      </p:cBhvr>
                                    </p:animEffect>
                                  </p:childTnLst>
                                </p:cTn>
                              </p:par>
                            </p:childTnLst>
                          </p:cTn>
                        </p:par>
                        <p:par>
                          <p:cTn id="151" fill="hold">
                            <p:stCondLst>
                              <p:cond delay="2250"/>
                            </p:stCondLst>
                            <p:childTnLst>
                              <p:par>
                                <p:cTn id="152" presetID="22" presetClass="entr" presetSubtype="4" fill="hold" grpId="1" nodeType="afterEffect">
                                  <p:stCondLst>
                                    <p:cond delay="0"/>
                                  </p:stCondLst>
                                  <p:childTnLst>
                                    <p:set>
                                      <p:cBhvr>
                                        <p:cTn id="153" dur="1" fill="hold">
                                          <p:stCondLst>
                                            <p:cond delay="0"/>
                                          </p:stCondLst>
                                        </p:cTn>
                                        <p:tgtEl>
                                          <p:spTgt spid="158"/>
                                        </p:tgtEl>
                                        <p:attrNameLst>
                                          <p:attrName>style.visibility</p:attrName>
                                        </p:attrNameLst>
                                      </p:cBhvr>
                                      <p:to>
                                        <p:strVal val="visible"/>
                                      </p:to>
                                    </p:set>
                                    <p:animEffect transition="in" filter="wipe(down)">
                                      <p:cBhvr>
                                        <p:cTn id="154" dur="500"/>
                                        <p:tgtEl>
                                          <p:spTgt spid="158"/>
                                        </p:tgtEl>
                                      </p:cBhvr>
                                    </p:animEffect>
                                  </p:childTnLst>
                                </p:cTn>
                              </p:par>
                              <p:par>
                                <p:cTn id="155" presetID="22" presetClass="exit" presetSubtype="2" fill="hold" nodeType="withEffect">
                                  <p:stCondLst>
                                    <p:cond delay="0"/>
                                  </p:stCondLst>
                                  <p:childTnLst>
                                    <p:animEffect transition="out" filter="wipe(right)">
                                      <p:cBhvr>
                                        <p:cTn id="156" dur="250"/>
                                        <p:tgtEl>
                                          <p:spTgt spid="144"/>
                                        </p:tgtEl>
                                      </p:cBhvr>
                                    </p:animEffect>
                                    <p:set>
                                      <p:cBhvr>
                                        <p:cTn id="157" dur="1" fill="hold">
                                          <p:stCondLst>
                                            <p:cond delay="249"/>
                                          </p:stCondLst>
                                        </p:cTn>
                                        <p:tgtEl>
                                          <p:spTgt spid="144"/>
                                        </p:tgtEl>
                                        <p:attrNameLst>
                                          <p:attrName>style.visibility</p:attrName>
                                        </p:attrNameLst>
                                      </p:cBhvr>
                                      <p:to>
                                        <p:strVal val="hidden"/>
                                      </p:to>
                                    </p:set>
                                  </p:childTnLst>
                                </p:cTn>
                              </p:par>
                              <p:par>
                                <p:cTn id="158" presetID="22" presetClass="exit" presetSubtype="2" fill="hold" nodeType="withEffect">
                                  <p:stCondLst>
                                    <p:cond delay="0"/>
                                  </p:stCondLst>
                                  <p:childTnLst>
                                    <p:animEffect transition="out" filter="wipe(right)">
                                      <p:cBhvr>
                                        <p:cTn id="159" dur="250"/>
                                        <p:tgtEl>
                                          <p:spTgt spid="143"/>
                                        </p:tgtEl>
                                      </p:cBhvr>
                                    </p:animEffect>
                                    <p:set>
                                      <p:cBhvr>
                                        <p:cTn id="160" dur="1" fill="hold">
                                          <p:stCondLst>
                                            <p:cond delay="249"/>
                                          </p:stCondLst>
                                        </p:cTn>
                                        <p:tgtEl>
                                          <p:spTgt spid="143"/>
                                        </p:tgtEl>
                                        <p:attrNameLst>
                                          <p:attrName>style.visibility</p:attrName>
                                        </p:attrNameLst>
                                      </p:cBhvr>
                                      <p:to>
                                        <p:strVal val="hidden"/>
                                      </p:to>
                                    </p:set>
                                  </p:childTnLst>
                                </p:cTn>
                              </p:par>
                              <p:par>
                                <p:cTn id="161" presetID="22" presetClass="exit" presetSubtype="2" fill="hold" nodeType="withEffect">
                                  <p:stCondLst>
                                    <p:cond delay="0"/>
                                  </p:stCondLst>
                                  <p:childTnLst>
                                    <p:animEffect transition="out" filter="wipe(right)">
                                      <p:cBhvr>
                                        <p:cTn id="162" dur="250"/>
                                        <p:tgtEl>
                                          <p:spTgt spid="142"/>
                                        </p:tgtEl>
                                      </p:cBhvr>
                                    </p:animEffect>
                                    <p:set>
                                      <p:cBhvr>
                                        <p:cTn id="163" dur="1" fill="hold">
                                          <p:stCondLst>
                                            <p:cond delay="249"/>
                                          </p:stCondLst>
                                        </p:cTn>
                                        <p:tgtEl>
                                          <p:spTgt spid="142"/>
                                        </p:tgtEl>
                                        <p:attrNameLst>
                                          <p:attrName>style.visibility</p:attrName>
                                        </p:attrNameLst>
                                      </p:cBhvr>
                                      <p:to>
                                        <p:strVal val="hidden"/>
                                      </p:to>
                                    </p:set>
                                  </p:childTnLst>
                                </p:cTn>
                              </p:par>
                              <p:par>
                                <p:cTn id="164" presetID="22" presetClass="exit" presetSubtype="2" fill="hold" nodeType="withEffect">
                                  <p:stCondLst>
                                    <p:cond delay="0"/>
                                  </p:stCondLst>
                                  <p:childTnLst>
                                    <p:animEffect transition="out" filter="wipe(right)">
                                      <p:cBhvr>
                                        <p:cTn id="165" dur="250"/>
                                        <p:tgtEl>
                                          <p:spTgt spid="141"/>
                                        </p:tgtEl>
                                      </p:cBhvr>
                                    </p:animEffect>
                                    <p:set>
                                      <p:cBhvr>
                                        <p:cTn id="166" dur="1" fill="hold">
                                          <p:stCondLst>
                                            <p:cond delay="249"/>
                                          </p:stCondLst>
                                        </p:cTn>
                                        <p:tgtEl>
                                          <p:spTgt spid="141"/>
                                        </p:tgtEl>
                                        <p:attrNameLst>
                                          <p:attrName>style.visibility</p:attrName>
                                        </p:attrNameLst>
                                      </p:cBhvr>
                                      <p:to>
                                        <p:strVal val="hidden"/>
                                      </p:to>
                                    </p:set>
                                  </p:childTnLst>
                                </p:cTn>
                              </p:par>
                              <p:par>
                                <p:cTn id="167" presetID="22" presetClass="exit" presetSubtype="2" fill="hold" nodeType="withEffect">
                                  <p:stCondLst>
                                    <p:cond delay="0"/>
                                  </p:stCondLst>
                                  <p:childTnLst>
                                    <p:animEffect transition="out" filter="wipe(right)">
                                      <p:cBhvr>
                                        <p:cTn id="168" dur="250"/>
                                        <p:tgtEl>
                                          <p:spTgt spid="140"/>
                                        </p:tgtEl>
                                      </p:cBhvr>
                                    </p:animEffect>
                                    <p:set>
                                      <p:cBhvr>
                                        <p:cTn id="169" dur="1" fill="hold">
                                          <p:stCondLst>
                                            <p:cond delay="249"/>
                                          </p:stCondLst>
                                        </p:cTn>
                                        <p:tgtEl>
                                          <p:spTgt spid="140"/>
                                        </p:tgtEl>
                                        <p:attrNameLst>
                                          <p:attrName>style.visibility</p:attrName>
                                        </p:attrNameLst>
                                      </p:cBhvr>
                                      <p:to>
                                        <p:strVal val="hidden"/>
                                      </p:to>
                                    </p:set>
                                  </p:childTnLst>
                                </p:cTn>
                              </p:par>
                            </p:childTnLst>
                          </p:cTn>
                        </p:par>
                      </p:childTnLst>
                    </p:cTn>
                  </p:par>
                  <p:par>
                    <p:cTn id="170" fill="hold">
                      <p:stCondLst>
                        <p:cond delay="indefinite"/>
                      </p:stCondLst>
                      <p:childTnLst>
                        <p:par>
                          <p:cTn id="171" fill="hold">
                            <p:stCondLst>
                              <p:cond delay="0"/>
                            </p:stCondLst>
                            <p:childTnLst>
                              <p:par>
                                <p:cTn id="172" presetID="10" presetClass="exit" presetSubtype="0" fill="hold" grpId="1" nodeType="clickEffect">
                                  <p:stCondLst>
                                    <p:cond delay="0"/>
                                  </p:stCondLst>
                                  <p:childTnLst>
                                    <p:animEffect transition="out" filter="fade">
                                      <p:cBhvr>
                                        <p:cTn id="173" dur="250"/>
                                        <p:tgtEl>
                                          <p:spTgt spid="155"/>
                                        </p:tgtEl>
                                      </p:cBhvr>
                                    </p:animEffect>
                                    <p:set>
                                      <p:cBhvr>
                                        <p:cTn id="174" dur="1" fill="hold">
                                          <p:stCondLst>
                                            <p:cond delay="249"/>
                                          </p:stCondLst>
                                        </p:cTn>
                                        <p:tgtEl>
                                          <p:spTgt spid="155"/>
                                        </p:tgtEl>
                                        <p:attrNameLst>
                                          <p:attrName>style.visibility</p:attrName>
                                        </p:attrNameLst>
                                      </p:cBhvr>
                                      <p:to>
                                        <p:strVal val="hidden"/>
                                      </p:to>
                                    </p:set>
                                  </p:childTnLst>
                                </p:cTn>
                              </p:par>
                              <p:par>
                                <p:cTn id="175" presetID="10" presetClass="exit" presetSubtype="0" fill="hold" grpId="1" nodeType="withEffect">
                                  <p:stCondLst>
                                    <p:cond delay="0"/>
                                  </p:stCondLst>
                                  <p:childTnLst>
                                    <p:animEffect transition="out" filter="fade">
                                      <p:cBhvr>
                                        <p:cTn id="176" dur="250"/>
                                        <p:tgtEl>
                                          <p:spTgt spid="156"/>
                                        </p:tgtEl>
                                      </p:cBhvr>
                                    </p:animEffect>
                                    <p:set>
                                      <p:cBhvr>
                                        <p:cTn id="177" dur="1" fill="hold">
                                          <p:stCondLst>
                                            <p:cond delay="249"/>
                                          </p:stCondLst>
                                        </p:cTn>
                                        <p:tgtEl>
                                          <p:spTgt spid="156"/>
                                        </p:tgtEl>
                                        <p:attrNameLst>
                                          <p:attrName>style.visibility</p:attrName>
                                        </p:attrNameLst>
                                      </p:cBhvr>
                                      <p:to>
                                        <p:strVal val="hidden"/>
                                      </p:to>
                                    </p:set>
                                  </p:childTnLst>
                                </p:cTn>
                              </p:par>
                              <p:par>
                                <p:cTn id="178" presetID="10" presetClass="exit" presetSubtype="0" fill="hold" grpId="1" nodeType="withEffect">
                                  <p:stCondLst>
                                    <p:cond delay="0"/>
                                  </p:stCondLst>
                                  <p:childTnLst>
                                    <p:animEffect transition="out" filter="fade">
                                      <p:cBhvr>
                                        <p:cTn id="179" dur="250"/>
                                        <p:tgtEl>
                                          <p:spTgt spid="157"/>
                                        </p:tgtEl>
                                      </p:cBhvr>
                                    </p:animEffect>
                                    <p:set>
                                      <p:cBhvr>
                                        <p:cTn id="180" dur="1" fill="hold">
                                          <p:stCondLst>
                                            <p:cond delay="249"/>
                                          </p:stCondLst>
                                        </p:cTn>
                                        <p:tgtEl>
                                          <p:spTgt spid="157"/>
                                        </p:tgtEl>
                                        <p:attrNameLst>
                                          <p:attrName>style.visibility</p:attrName>
                                        </p:attrNameLst>
                                      </p:cBhvr>
                                      <p:to>
                                        <p:strVal val="hidden"/>
                                      </p:to>
                                    </p:set>
                                  </p:childTnLst>
                                </p:cTn>
                              </p:par>
                              <p:par>
                                <p:cTn id="181" presetID="10" presetClass="exit" presetSubtype="0" fill="hold" grpId="0" nodeType="withEffect">
                                  <p:stCondLst>
                                    <p:cond delay="0"/>
                                  </p:stCondLst>
                                  <p:childTnLst>
                                    <p:animEffect transition="out" filter="fade">
                                      <p:cBhvr>
                                        <p:cTn id="182" dur="250"/>
                                        <p:tgtEl>
                                          <p:spTgt spid="158"/>
                                        </p:tgtEl>
                                      </p:cBhvr>
                                    </p:animEffect>
                                    <p:set>
                                      <p:cBhvr>
                                        <p:cTn id="183" dur="1" fill="hold">
                                          <p:stCondLst>
                                            <p:cond delay="249"/>
                                          </p:stCondLst>
                                        </p:cTn>
                                        <p:tgtEl>
                                          <p:spTgt spid="158"/>
                                        </p:tgtEl>
                                        <p:attrNameLst>
                                          <p:attrName>style.visibility</p:attrName>
                                        </p:attrNameLst>
                                      </p:cBhvr>
                                      <p:to>
                                        <p:strVal val="hidden"/>
                                      </p:to>
                                    </p:set>
                                  </p:childTnLst>
                                </p:cTn>
                              </p:par>
                            </p:childTnLst>
                          </p:cTn>
                        </p:par>
                      </p:childTnLst>
                    </p:cTn>
                  </p:par>
                  <p:par>
                    <p:cTn id="184" fill="hold">
                      <p:stCondLst>
                        <p:cond delay="indefinite"/>
                      </p:stCondLst>
                      <p:childTnLst>
                        <p:par>
                          <p:cTn id="185" fill="hold">
                            <p:stCondLst>
                              <p:cond delay="0"/>
                            </p:stCondLst>
                            <p:childTnLst>
                              <p:par>
                                <p:cTn id="186" presetID="22" presetClass="entr" presetSubtype="2" fill="hold" nodeType="clickEffect">
                                  <p:stCondLst>
                                    <p:cond delay="0"/>
                                  </p:stCondLst>
                                  <p:childTnLst>
                                    <p:set>
                                      <p:cBhvr>
                                        <p:cTn id="187" dur="1" fill="hold">
                                          <p:stCondLst>
                                            <p:cond delay="0"/>
                                          </p:stCondLst>
                                        </p:cTn>
                                        <p:tgtEl>
                                          <p:spTgt spid="89"/>
                                        </p:tgtEl>
                                        <p:attrNameLst>
                                          <p:attrName>style.visibility</p:attrName>
                                        </p:attrNameLst>
                                      </p:cBhvr>
                                      <p:to>
                                        <p:strVal val="visible"/>
                                      </p:to>
                                    </p:set>
                                    <p:animEffect transition="in" filter="wipe(right)">
                                      <p:cBhvr>
                                        <p:cTn id="188" dur="500"/>
                                        <p:tgtEl>
                                          <p:spTgt spid="89"/>
                                        </p:tgtEl>
                                      </p:cBhvr>
                                    </p:animEffect>
                                  </p:childTnLst>
                                </p:cTn>
                              </p:par>
                              <p:par>
                                <p:cTn id="189" presetID="22" presetClass="entr" presetSubtype="2" fill="hold" nodeType="withEffect">
                                  <p:stCondLst>
                                    <p:cond delay="0"/>
                                  </p:stCondLst>
                                  <p:childTnLst>
                                    <p:set>
                                      <p:cBhvr>
                                        <p:cTn id="190" dur="1" fill="hold">
                                          <p:stCondLst>
                                            <p:cond delay="0"/>
                                          </p:stCondLst>
                                        </p:cTn>
                                        <p:tgtEl>
                                          <p:spTgt spid="88"/>
                                        </p:tgtEl>
                                        <p:attrNameLst>
                                          <p:attrName>style.visibility</p:attrName>
                                        </p:attrNameLst>
                                      </p:cBhvr>
                                      <p:to>
                                        <p:strVal val="visible"/>
                                      </p:to>
                                    </p:set>
                                    <p:animEffect transition="in" filter="wipe(right)">
                                      <p:cBhvr>
                                        <p:cTn id="191" dur="500"/>
                                        <p:tgtEl>
                                          <p:spTgt spid="88"/>
                                        </p:tgtEl>
                                      </p:cBhvr>
                                    </p:animEffect>
                                  </p:childTnLst>
                                </p:cTn>
                              </p:par>
                              <p:par>
                                <p:cTn id="192" presetID="22" presetClass="entr" presetSubtype="2" fill="hold" nodeType="withEffect">
                                  <p:stCondLst>
                                    <p:cond delay="0"/>
                                  </p:stCondLst>
                                  <p:childTnLst>
                                    <p:set>
                                      <p:cBhvr>
                                        <p:cTn id="193" dur="1" fill="hold">
                                          <p:stCondLst>
                                            <p:cond delay="0"/>
                                          </p:stCondLst>
                                        </p:cTn>
                                        <p:tgtEl>
                                          <p:spTgt spid="87"/>
                                        </p:tgtEl>
                                        <p:attrNameLst>
                                          <p:attrName>style.visibility</p:attrName>
                                        </p:attrNameLst>
                                      </p:cBhvr>
                                      <p:to>
                                        <p:strVal val="visible"/>
                                      </p:to>
                                    </p:set>
                                    <p:animEffect transition="in" filter="wipe(right)">
                                      <p:cBhvr>
                                        <p:cTn id="194" dur="500"/>
                                        <p:tgtEl>
                                          <p:spTgt spid="87"/>
                                        </p:tgtEl>
                                      </p:cBhvr>
                                    </p:animEffect>
                                  </p:childTnLst>
                                </p:cTn>
                              </p:par>
                              <p:par>
                                <p:cTn id="195" presetID="22" presetClass="entr" presetSubtype="2" fill="hold" nodeType="withEffect">
                                  <p:stCondLst>
                                    <p:cond delay="0"/>
                                  </p:stCondLst>
                                  <p:childTnLst>
                                    <p:set>
                                      <p:cBhvr>
                                        <p:cTn id="196" dur="1" fill="hold">
                                          <p:stCondLst>
                                            <p:cond delay="0"/>
                                          </p:stCondLst>
                                        </p:cTn>
                                        <p:tgtEl>
                                          <p:spTgt spid="86"/>
                                        </p:tgtEl>
                                        <p:attrNameLst>
                                          <p:attrName>style.visibility</p:attrName>
                                        </p:attrNameLst>
                                      </p:cBhvr>
                                      <p:to>
                                        <p:strVal val="visible"/>
                                      </p:to>
                                    </p:set>
                                    <p:animEffect transition="in" filter="wipe(right)">
                                      <p:cBhvr>
                                        <p:cTn id="197" dur="500"/>
                                        <p:tgtEl>
                                          <p:spTgt spid="86"/>
                                        </p:tgtEl>
                                      </p:cBhvr>
                                    </p:animEffect>
                                  </p:childTnLst>
                                </p:cTn>
                              </p:par>
                              <p:par>
                                <p:cTn id="198" presetID="22" presetClass="entr" presetSubtype="2" fill="hold" nodeType="withEffect">
                                  <p:stCondLst>
                                    <p:cond delay="0"/>
                                  </p:stCondLst>
                                  <p:childTnLst>
                                    <p:set>
                                      <p:cBhvr>
                                        <p:cTn id="199" dur="1" fill="hold">
                                          <p:stCondLst>
                                            <p:cond delay="0"/>
                                          </p:stCondLst>
                                        </p:cTn>
                                        <p:tgtEl>
                                          <p:spTgt spid="85"/>
                                        </p:tgtEl>
                                        <p:attrNameLst>
                                          <p:attrName>style.visibility</p:attrName>
                                        </p:attrNameLst>
                                      </p:cBhvr>
                                      <p:to>
                                        <p:strVal val="visible"/>
                                      </p:to>
                                    </p:set>
                                    <p:animEffect transition="in" filter="wipe(right)">
                                      <p:cBhvr>
                                        <p:cTn id="200" dur="500"/>
                                        <p:tgtEl>
                                          <p:spTgt spid="85"/>
                                        </p:tgtEl>
                                      </p:cBhvr>
                                    </p:animEffect>
                                  </p:childTnLst>
                                </p:cTn>
                              </p:par>
                            </p:childTnLst>
                          </p:cTn>
                        </p:par>
                        <p:par>
                          <p:cTn id="201" fill="hold">
                            <p:stCondLst>
                              <p:cond delay="500"/>
                            </p:stCondLst>
                            <p:childTnLst>
                              <p:par>
                                <p:cTn id="202" presetID="10" presetClass="entr" presetSubtype="0" fill="hold" grpId="0" nodeType="afterEffect">
                                  <p:stCondLst>
                                    <p:cond delay="0"/>
                                  </p:stCondLst>
                                  <p:childTnLst>
                                    <p:set>
                                      <p:cBhvr>
                                        <p:cTn id="203" dur="1" fill="hold">
                                          <p:stCondLst>
                                            <p:cond delay="0"/>
                                          </p:stCondLst>
                                        </p:cTn>
                                        <p:tgtEl>
                                          <p:spTgt spid="145"/>
                                        </p:tgtEl>
                                        <p:attrNameLst>
                                          <p:attrName>style.visibility</p:attrName>
                                        </p:attrNameLst>
                                      </p:cBhvr>
                                      <p:to>
                                        <p:strVal val="visible"/>
                                      </p:to>
                                    </p:set>
                                    <p:animEffect transition="in" filter="fade">
                                      <p:cBhvr>
                                        <p:cTn id="204" dur="250"/>
                                        <p:tgtEl>
                                          <p:spTgt spid="145"/>
                                        </p:tgtEl>
                                      </p:cBhvr>
                                    </p:animEffect>
                                  </p:childTnLst>
                                </p:cTn>
                              </p:par>
                            </p:childTnLst>
                          </p:cTn>
                        </p:par>
                        <p:par>
                          <p:cTn id="205" fill="hold">
                            <p:stCondLst>
                              <p:cond delay="750"/>
                            </p:stCondLst>
                            <p:childTnLst>
                              <p:par>
                                <p:cTn id="206" presetID="10" presetClass="entr" presetSubtype="0" fill="hold" grpId="0" nodeType="afterEffect">
                                  <p:stCondLst>
                                    <p:cond delay="0"/>
                                  </p:stCondLst>
                                  <p:childTnLst>
                                    <p:set>
                                      <p:cBhvr>
                                        <p:cTn id="207" dur="1" fill="hold">
                                          <p:stCondLst>
                                            <p:cond delay="0"/>
                                          </p:stCondLst>
                                        </p:cTn>
                                        <p:tgtEl>
                                          <p:spTgt spid="146"/>
                                        </p:tgtEl>
                                        <p:attrNameLst>
                                          <p:attrName>style.visibility</p:attrName>
                                        </p:attrNameLst>
                                      </p:cBhvr>
                                      <p:to>
                                        <p:strVal val="visible"/>
                                      </p:to>
                                    </p:set>
                                    <p:animEffect transition="in" filter="fade">
                                      <p:cBhvr>
                                        <p:cTn id="208" dur="250"/>
                                        <p:tgtEl>
                                          <p:spTgt spid="146"/>
                                        </p:tgtEl>
                                      </p:cBhvr>
                                    </p:animEffect>
                                  </p:childTnLst>
                                </p:cTn>
                              </p:par>
                            </p:childTnLst>
                          </p:cTn>
                        </p:par>
                        <p:par>
                          <p:cTn id="209" fill="hold">
                            <p:stCondLst>
                              <p:cond delay="1000"/>
                            </p:stCondLst>
                            <p:childTnLst>
                              <p:par>
                                <p:cTn id="210" presetID="10" presetClass="entr" presetSubtype="0" fill="hold" grpId="0" nodeType="afterEffect">
                                  <p:stCondLst>
                                    <p:cond delay="0"/>
                                  </p:stCondLst>
                                  <p:childTnLst>
                                    <p:set>
                                      <p:cBhvr>
                                        <p:cTn id="211" dur="1" fill="hold">
                                          <p:stCondLst>
                                            <p:cond delay="0"/>
                                          </p:stCondLst>
                                        </p:cTn>
                                        <p:tgtEl>
                                          <p:spTgt spid="147"/>
                                        </p:tgtEl>
                                        <p:attrNameLst>
                                          <p:attrName>style.visibility</p:attrName>
                                        </p:attrNameLst>
                                      </p:cBhvr>
                                      <p:to>
                                        <p:strVal val="visible"/>
                                      </p:to>
                                    </p:set>
                                    <p:animEffect transition="in" filter="fade">
                                      <p:cBhvr>
                                        <p:cTn id="212" dur="250"/>
                                        <p:tgtEl>
                                          <p:spTgt spid="147"/>
                                        </p:tgtEl>
                                      </p:cBhvr>
                                    </p:animEffect>
                                  </p:childTnLst>
                                </p:cTn>
                              </p:par>
                            </p:childTnLst>
                          </p:cTn>
                        </p:par>
                        <p:par>
                          <p:cTn id="213" fill="hold">
                            <p:stCondLst>
                              <p:cond delay="1250"/>
                            </p:stCondLst>
                            <p:childTnLst>
                              <p:par>
                                <p:cTn id="214" presetID="10" presetClass="entr" presetSubtype="0" fill="hold" grpId="0" nodeType="afterEffect">
                                  <p:stCondLst>
                                    <p:cond delay="0"/>
                                  </p:stCondLst>
                                  <p:childTnLst>
                                    <p:set>
                                      <p:cBhvr>
                                        <p:cTn id="215" dur="1" fill="hold">
                                          <p:stCondLst>
                                            <p:cond delay="0"/>
                                          </p:stCondLst>
                                        </p:cTn>
                                        <p:tgtEl>
                                          <p:spTgt spid="149"/>
                                        </p:tgtEl>
                                        <p:attrNameLst>
                                          <p:attrName>style.visibility</p:attrName>
                                        </p:attrNameLst>
                                      </p:cBhvr>
                                      <p:to>
                                        <p:strVal val="visible"/>
                                      </p:to>
                                    </p:set>
                                    <p:animEffect transition="in" filter="fade">
                                      <p:cBhvr>
                                        <p:cTn id="216" dur="250"/>
                                        <p:tgtEl>
                                          <p:spTgt spid="149"/>
                                        </p:tgtEl>
                                      </p:cBhvr>
                                    </p:animEffect>
                                  </p:childTnLst>
                                </p:cTn>
                              </p:par>
                            </p:childTnLst>
                          </p:cTn>
                        </p:par>
                        <p:par>
                          <p:cTn id="217" fill="hold">
                            <p:stCondLst>
                              <p:cond delay="1500"/>
                            </p:stCondLst>
                            <p:childTnLst>
                              <p:par>
                                <p:cTn id="218" presetID="26" presetClass="emph" presetSubtype="0" fill="hold" grpId="0" nodeType="afterEffect">
                                  <p:stCondLst>
                                    <p:cond delay="0"/>
                                  </p:stCondLst>
                                  <p:childTnLst>
                                    <p:animEffect transition="out" filter="fade">
                                      <p:cBhvr>
                                        <p:cTn id="219" dur="250" tmFilter="0, 0; .2, .5; .8, .5; 1, 0"/>
                                        <p:tgtEl>
                                          <p:spTgt spid="11"/>
                                        </p:tgtEl>
                                      </p:cBhvr>
                                    </p:animEffect>
                                    <p:animScale>
                                      <p:cBhvr>
                                        <p:cTn id="220" dur="125" autoRev="1" fill="hold"/>
                                        <p:tgtEl>
                                          <p:spTgt spid="11"/>
                                        </p:tgtEl>
                                      </p:cBhvr>
                                      <p:by x="105000" y="105000"/>
                                    </p:animScale>
                                  </p:childTnLst>
                                </p:cTn>
                              </p:par>
                            </p:childTnLst>
                          </p:cTn>
                        </p:par>
                        <p:par>
                          <p:cTn id="221" fill="hold">
                            <p:stCondLst>
                              <p:cond delay="1750"/>
                            </p:stCondLst>
                            <p:childTnLst>
                              <p:par>
                                <p:cTn id="222" presetID="22" presetClass="entr" presetSubtype="2" fill="hold" nodeType="afterEffect">
                                  <p:stCondLst>
                                    <p:cond delay="0"/>
                                  </p:stCondLst>
                                  <p:childTnLst>
                                    <p:set>
                                      <p:cBhvr>
                                        <p:cTn id="223" dur="1" fill="hold">
                                          <p:stCondLst>
                                            <p:cond delay="0"/>
                                          </p:stCondLst>
                                        </p:cTn>
                                        <p:tgtEl>
                                          <p:spTgt spid="90"/>
                                        </p:tgtEl>
                                        <p:attrNameLst>
                                          <p:attrName>style.visibility</p:attrName>
                                        </p:attrNameLst>
                                      </p:cBhvr>
                                      <p:to>
                                        <p:strVal val="visible"/>
                                      </p:to>
                                    </p:set>
                                    <p:animEffect transition="in" filter="wipe(right)">
                                      <p:cBhvr>
                                        <p:cTn id="224" dur="500"/>
                                        <p:tgtEl>
                                          <p:spTgt spid="90"/>
                                        </p:tgtEl>
                                      </p:cBhvr>
                                    </p:animEffect>
                                  </p:childTnLst>
                                </p:cTn>
                              </p:par>
                              <p:par>
                                <p:cTn id="225" presetID="22" presetClass="entr" presetSubtype="2" fill="hold" nodeType="withEffect">
                                  <p:stCondLst>
                                    <p:cond delay="0"/>
                                  </p:stCondLst>
                                  <p:childTnLst>
                                    <p:set>
                                      <p:cBhvr>
                                        <p:cTn id="226" dur="1" fill="hold">
                                          <p:stCondLst>
                                            <p:cond delay="0"/>
                                          </p:stCondLst>
                                        </p:cTn>
                                        <p:tgtEl>
                                          <p:spTgt spid="91"/>
                                        </p:tgtEl>
                                        <p:attrNameLst>
                                          <p:attrName>style.visibility</p:attrName>
                                        </p:attrNameLst>
                                      </p:cBhvr>
                                      <p:to>
                                        <p:strVal val="visible"/>
                                      </p:to>
                                    </p:set>
                                    <p:animEffect transition="in" filter="wipe(right)">
                                      <p:cBhvr>
                                        <p:cTn id="227" dur="500"/>
                                        <p:tgtEl>
                                          <p:spTgt spid="91"/>
                                        </p:tgtEl>
                                      </p:cBhvr>
                                    </p:animEffect>
                                  </p:childTnLst>
                                </p:cTn>
                              </p:par>
                              <p:par>
                                <p:cTn id="228" presetID="22" presetClass="entr" presetSubtype="2" fill="hold" nodeType="withEffect">
                                  <p:stCondLst>
                                    <p:cond delay="0"/>
                                  </p:stCondLst>
                                  <p:childTnLst>
                                    <p:set>
                                      <p:cBhvr>
                                        <p:cTn id="229" dur="1" fill="hold">
                                          <p:stCondLst>
                                            <p:cond delay="0"/>
                                          </p:stCondLst>
                                        </p:cTn>
                                        <p:tgtEl>
                                          <p:spTgt spid="92"/>
                                        </p:tgtEl>
                                        <p:attrNameLst>
                                          <p:attrName>style.visibility</p:attrName>
                                        </p:attrNameLst>
                                      </p:cBhvr>
                                      <p:to>
                                        <p:strVal val="visible"/>
                                      </p:to>
                                    </p:set>
                                    <p:animEffect transition="in" filter="wipe(right)">
                                      <p:cBhvr>
                                        <p:cTn id="230" dur="500"/>
                                        <p:tgtEl>
                                          <p:spTgt spid="92"/>
                                        </p:tgtEl>
                                      </p:cBhvr>
                                    </p:animEffect>
                                  </p:childTnLst>
                                </p:cTn>
                              </p:par>
                              <p:par>
                                <p:cTn id="231" presetID="22" presetClass="entr" presetSubtype="2" fill="hold" nodeType="withEffect">
                                  <p:stCondLst>
                                    <p:cond delay="0"/>
                                  </p:stCondLst>
                                  <p:childTnLst>
                                    <p:set>
                                      <p:cBhvr>
                                        <p:cTn id="232" dur="1" fill="hold">
                                          <p:stCondLst>
                                            <p:cond delay="0"/>
                                          </p:stCondLst>
                                        </p:cTn>
                                        <p:tgtEl>
                                          <p:spTgt spid="93"/>
                                        </p:tgtEl>
                                        <p:attrNameLst>
                                          <p:attrName>style.visibility</p:attrName>
                                        </p:attrNameLst>
                                      </p:cBhvr>
                                      <p:to>
                                        <p:strVal val="visible"/>
                                      </p:to>
                                    </p:set>
                                    <p:animEffect transition="in" filter="wipe(right)">
                                      <p:cBhvr>
                                        <p:cTn id="233" dur="500"/>
                                        <p:tgtEl>
                                          <p:spTgt spid="93"/>
                                        </p:tgtEl>
                                      </p:cBhvr>
                                    </p:animEffect>
                                  </p:childTnLst>
                                </p:cTn>
                              </p:par>
                              <p:par>
                                <p:cTn id="234" presetID="22" presetClass="entr" presetSubtype="2" fill="hold" nodeType="withEffect">
                                  <p:stCondLst>
                                    <p:cond delay="0"/>
                                  </p:stCondLst>
                                  <p:childTnLst>
                                    <p:set>
                                      <p:cBhvr>
                                        <p:cTn id="235" dur="1" fill="hold">
                                          <p:stCondLst>
                                            <p:cond delay="0"/>
                                          </p:stCondLst>
                                        </p:cTn>
                                        <p:tgtEl>
                                          <p:spTgt spid="94"/>
                                        </p:tgtEl>
                                        <p:attrNameLst>
                                          <p:attrName>style.visibility</p:attrName>
                                        </p:attrNameLst>
                                      </p:cBhvr>
                                      <p:to>
                                        <p:strVal val="visible"/>
                                      </p:to>
                                    </p:set>
                                    <p:animEffect transition="in" filter="wipe(right)">
                                      <p:cBhvr>
                                        <p:cTn id="236" dur="500"/>
                                        <p:tgtEl>
                                          <p:spTgt spid="94"/>
                                        </p:tgtEl>
                                      </p:cBhvr>
                                    </p:animEffect>
                                  </p:childTnLst>
                                </p:cTn>
                              </p:par>
                              <p:par>
                                <p:cTn id="237" presetID="10" presetClass="entr" presetSubtype="0" fill="hold" grpId="0" nodeType="withEffect">
                                  <p:stCondLst>
                                    <p:cond delay="0"/>
                                  </p:stCondLst>
                                  <p:childTnLst>
                                    <p:set>
                                      <p:cBhvr>
                                        <p:cTn id="238" dur="1" fill="hold">
                                          <p:stCondLst>
                                            <p:cond delay="0"/>
                                          </p:stCondLst>
                                        </p:cTn>
                                        <p:tgtEl>
                                          <p:spTgt spid="150"/>
                                        </p:tgtEl>
                                        <p:attrNameLst>
                                          <p:attrName>style.visibility</p:attrName>
                                        </p:attrNameLst>
                                      </p:cBhvr>
                                      <p:to>
                                        <p:strVal val="visible"/>
                                      </p:to>
                                    </p:set>
                                    <p:animEffect transition="in" filter="fade">
                                      <p:cBhvr>
                                        <p:cTn id="239" dur="250"/>
                                        <p:tgtEl>
                                          <p:spTgt spid="150"/>
                                        </p:tgtEl>
                                      </p:cBhvr>
                                    </p:animEffect>
                                  </p:childTnLst>
                                </p:cTn>
                              </p:par>
                              <p:par>
                                <p:cTn id="240" presetID="10" presetClass="entr" presetSubtype="0" fill="hold" grpId="0" nodeType="withEffect">
                                  <p:stCondLst>
                                    <p:cond delay="0"/>
                                  </p:stCondLst>
                                  <p:childTnLst>
                                    <p:set>
                                      <p:cBhvr>
                                        <p:cTn id="241" dur="1" fill="hold">
                                          <p:stCondLst>
                                            <p:cond delay="0"/>
                                          </p:stCondLst>
                                        </p:cTn>
                                        <p:tgtEl>
                                          <p:spTgt spid="151"/>
                                        </p:tgtEl>
                                        <p:attrNameLst>
                                          <p:attrName>style.visibility</p:attrName>
                                        </p:attrNameLst>
                                      </p:cBhvr>
                                      <p:to>
                                        <p:strVal val="visible"/>
                                      </p:to>
                                    </p:set>
                                    <p:animEffect transition="in" filter="fade">
                                      <p:cBhvr>
                                        <p:cTn id="242" dur="250"/>
                                        <p:tgtEl>
                                          <p:spTgt spid="151"/>
                                        </p:tgtEl>
                                      </p:cBhvr>
                                    </p:animEffect>
                                  </p:childTnLst>
                                </p:cTn>
                              </p:par>
                              <p:par>
                                <p:cTn id="243" presetID="10" presetClass="entr" presetSubtype="0" fill="hold" grpId="0" nodeType="withEffect">
                                  <p:stCondLst>
                                    <p:cond delay="0"/>
                                  </p:stCondLst>
                                  <p:childTnLst>
                                    <p:set>
                                      <p:cBhvr>
                                        <p:cTn id="244" dur="1" fill="hold">
                                          <p:stCondLst>
                                            <p:cond delay="0"/>
                                          </p:stCondLst>
                                        </p:cTn>
                                        <p:tgtEl>
                                          <p:spTgt spid="152"/>
                                        </p:tgtEl>
                                        <p:attrNameLst>
                                          <p:attrName>style.visibility</p:attrName>
                                        </p:attrNameLst>
                                      </p:cBhvr>
                                      <p:to>
                                        <p:strVal val="visible"/>
                                      </p:to>
                                    </p:set>
                                    <p:animEffect transition="in" filter="fade">
                                      <p:cBhvr>
                                        <p:cTn id="245" dur="250"/>
                                        <p:tgtEl>
                                          <p:spTgt spid="152"/>
                                        </p:tgtEl>
                                      </p:cBhvr>
                                    </p:animEffect>
                                  </p:childTnLst>
                                </p:cTn>
                              </p:par>
                              <p:par>
                                <p:cTn id="246" presetID="10" presetClass="entr" presetSubtype="0" fill="hold" grpId="0" nodeType="withEffect">
                                  <p:stCondLst>
                                    <p:cond delay="0"/>
                                  </p:stCondLst>
                                  <p:childTnLst>
                                    <p:set>
                                      <p:cBhvr>
                                        <p:cTn id="247" dur="1" fill="hold">
                                          <p:stCondLst>
                                            <p:cond delay="0"/>
                                          </p:stCondLst>
                                        </p:cTn>
                                        <p:tgtEl>
                                          <p:spTgt spid="154"/>
                                        </p:tgtEl>
                                        <p:attrNameLst>
                                          <p:attrName>style.visibility</p:attrName>
                                        </p:attrNameLst>
                                      </p:cBhvr>
                                      <p:to>
                                        <p:strVal val="visible"/>
                                      </p:to>
                                    </p:set>
                                    <p:animEffect transition="in" filter="fade">
                                      <p:cBhvr>
                                        <p:cTn id="248" dur="250"/>
                                        <p:tgtEl>
                                          <p:spTgt spid="1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1" grpId="0" animBg="1"/>
      <p:bldP spid="95" grpId="0"/>
      <p:bldP spid="106" grpId="0"/>
      <p:bldP spid="107" grpId="0"/>
      <p:bldP spid="108" grpId="0"/>
      <p:bldP spid="145" grpId="0"/>
      <p:bldP spid="146" grpId="0"/>
      <p:bldP spid="147" grpId="0"/>
      <p:bldP spid="149" grpId="0"/>
      <p:bldP spid="150" grpId="0"/>
      <p:bldP spid="151" grpId="0"/>
      <p:bldP spid="152" grpId="0"/>
      <p:bldP spid="154" grpId="0"/>
      <p:bldP spid="155" grpId="0" animBg="1"/>
      <p:bldP spid="155" grpId="1" animBg="1"/>
      <p:bldP spid="156" grpId="0" animBg="1"/>
      <p:bldP spid="156" grpId="1" animBg="1"/>
      <p:bldP spid="157" grpId="0" animBg="1"/>
      <p:bldP spid="157" grpId="1" animBg="1"/>
      <p:bldP spid="158" grpId="0" animBg="1"/>
      <p:bldP spid="158" grpId="1"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descr="Une image contenant capture d’écran&#10;&#10;Description générée automatiquement">
            <a:extLst>
              <a:ext uri="{FF2B5EF4-FFF2-40B4-BE49-F238E27FC236}">
                <a16:creationId xmlns:a16="http://schemas.microsoft.com/office/drawing/2014/main" id="{5DC5EA3A-5742-4D7E-A9B3-F1D717BB2758}"/>
              </a:ext>
            </a:extLst>
          </p:cNvPr>
          <p:cNvPicPr>
            <a:picLocks noChangeAspect="1"/>
          </p:cNvPicPr>
          <p:nvPr/>
        </p:nvPicPr>
        <p:blipFill rotWithShape="1">
          <a:blip r:embed="rId2">
            <a:extLst>
              <a:ext uri="{28A0092B-C50C-407E-A947-70E740481C1C}">
                <a14:useLocalDpi xmlns:a14="http://schemas.microsoft.com/office/drawing/2010/main" val="0"/>
              </a:ext>
            </a:extLst>
          </a:blip>
          <a:srcRect l="7657" t="10093" r="7488" b="7609"/>
          <a:stretch/>
        </p:blipFill>
        <p:spPr>
          <a:xfrm>
            <a:off x="1454135" y="0"/>
            <a:ext cx="9134874" cy="6858000"/>
          </a:xfrm>
          <a:prstGeom prst="rect">
            <a:avLst/>
          </a:prstGeom>
        </p:spPr>
      </p:pic>
      <p:sp>
        <p:nvSpPr>
          <p:cNvPr id="6" name="Rectangle 5">
            <a:extLst>
              <a:ext uri="{FF2B5EF4-FFF2-40B4-BE49-F238E27FC236}">
                <a16:creationId xmlns:a16="http://schemas.microsoft.com/office/drawing/2014/main" id="{455A79E1-1692-4EFC-B618-ECC1509E460C}"/>
              </a:ext>
            </a:extLst>
          </p:cNvPr>
          <p:cNvSpPr/>
          <p:nvPr/>
        </p:nvSpPr>
        <p:spPr>
          <a:xfrm>
            <a:off x="1765005" y="925033"/>
            <a:ext cx="8474148" cy="158425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Espace réservé de la date 7">
            <a:extLst>
              <a:ext uri="{FF2B5EF4-FFF2-40B4-BE49-F238E27FC236}">
                <a16:creationId xmlns:a16="http://schemas.microsoft.com/office/drawing/2014/main" id="{A98F3D0C-3ADD-41AC-97F9-B68808CFAF91}"/>
              </a:ext>
            </a:extLst>
          </p:cNvPr>
          <p:cNvSpPr>
            <a:spLocks noGrp="1"/>
          </p:cNvSpPr>
          <p:nvPr>
            <p:ph type="dt" sz="half" idx="10"/>
          </p:nvPr>
        </p:nvSpPr>
        <p:spPr/>
        <p:txBody>
          <a:bodyPr/>
          <a:lstStyle/>
          <a:p>
            <a:r>
              <a:rPr lang="de-DE"/>
              <a:t>Le 29.11.2019</a:t>
            </a:r>
          </a:p>
        </p:txBody>
      </p:sp>
      <p:sp>
        <p:nvSpPr>
          <p:cNvPr id="9" name="Espace réservé du numéro de diapositive 8">
            <a:extLst>
              <a:ext uri="{FF2B5EF4-FFF2-40B4-BE49-F238E27FC236}">
                <a16:creationId xmlns:a16="http://schemas.microsoft.com/office/drawing/2014/main" id="{2557F06E-C328-42FE-A5D0-D988C000A11F}"/>
              </a:ext>
            </a:extLst>
          </p:cNvPr>
          <p:cNvSpPr>
            <a:spLocks noGrp="1"/>
          </p:cNvSpPr>
          <p:nvPr>
            <p:ph type="sldNum" sz="quarter" idx="12"/>
          </p:nvPr>
        </p:nvSpPr>
        <p:spPr/>
        <p:txBody>
          <a:bodyPr/>
          <a:lstStyle/>
          <a:p>
            <a:fld id="{27C6CCC6-2BE5-4E42-96A4-D1E8E81A3D8E}" type="slidenum">
              <a:rPr lang="de-DE" smtClean="0"/>
              <a:t>7</a:t>
            </a:fld>
            <a:endParaRPr lang="de-DE"/>
          </a:p>
        </p:txBody>
      </p:sp>
    </p:spTree>
    <p:extLst>
      <p:ext uri="{BB962C8B-B14F-4D97-AF65-F5344CB8AC3E}">
        <p14:creationId xmlns:p14="http://schemas.microsoft.com/office/powerpoint/2010/main" val="1022596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4F2CD5C-A720-4427-87EA-7780EE65D7D8}"/>
              </a:ext>
            </a:extLst>
          </p:cNvPr>
          <p:cNvSpPr>
            <a:spLocks noGrp="1"/>
          </p:cNvSpPr>
          <p:nvPr>
            <p:ph type="title"/>
          </p:nvPr>
        </p:nvSpPr>
        <p:spPr>
          <a:xfrm>
            <a:off x="342900" y="216269"/>
            <a:ext cx="11506200" cy="1325563"/>
          </a:xfrm>
        </p:spPr>
        <p:txBody>
          <a:bodyPr/>
          <a:lstStyle/>
          <a:p>
            <a:r>
              <a:rPr lang="fr-FR" b="1"/>
              <a:t>Effet du nombre de neurones par couche (largeur)</a:t>
            </a:r>
          </a:p>
        </p:txBody>
      </p:sp>
      <p:pic>
        <p:nvPicPr>
          <p:cNvPr id="4" name="Image 3" descr="Une image contenant capture d’écran&#10;&#10;Description générée automatiquement">
            <a:extLst>
              <a:ext uri="{FF2B5EF4-FFF2-40B4-BE49-F238E27FC236}">
                <a16:creationId xmlns:a16="http://schemas.microsoft.com/office/drawing/2014/main" id="{78421FC4-A9D1-4A47-AAA4-CC248EED5F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68631" y="2084173"/>
            <a:ext cx="5168643" cy="3880691"/>
          </a:xfrm>
          <a:prstGeom prst="rect">
            <a:avLst/>
          </a:prstGeom>
        </p:spPr>
      </p:pic>
      <p:pic>
        <p:nvPicPr>
          <p:cNvPr id="8" name="Image 7" descr="Une image contenant carte, texte&#10;&#10;Description générée automatiquement">
            <a:extLst>
              <a:ext uri="{FF2B5EF4-FFF2-40B4-BE49-F238E27FC236}">
                <a16:creationId xmlns:a16="http://schemas.microsoft.com/office/drawing/2014/main" id="{4FEA1117-32FE-4694-A63C-C86E950F3AA4}"/>
              </a:ext>
            </a:extLst>
          </p:cNvPr>
          <p:cNvPicPr>
            <a:picLocks noChangeAspect="1"/>
          </p:cNvPicPr>
          <p:nvPr/>
        </p:nvPicPr>
        <p:blipFill rotWithShape="1">
          <a:blip r:embed="rId3">
            <a:extLst>
              <a:ext uri="{28A0092B-C50C-407E-A947-70E740481C1C}">
                <a14:useLocalDpi xmlns:a14="http://schemas.microsoft.com/office/drawing/2010/main" val="0"/>
              </a:ext>
            </a:extLst>
          </a:blip>
          <a:srcRect l="2517" r="8430"/>
          <a:stretch/>
        </p:blipFill>
        <p:spPr>
          <a:xfrm>
            <a:off x="95692" y="1147668"/>
            <a:ext cx="6772939" cy="5710332"/>
          </a:xfrm>
          <a:prstGeom prst="rect">
            <a:avLst/>
          </a:prstGeom>
        </p:spPr>
      </p:pic>
      <p:sp>
        <p:nvSpPr>
          <p:cNvPr id="9" name="Espace réservé de la date 8">
            <a:extLst>
              <a:ext uri="{FF2B5EF4-FFF2-40B4-BE49-F238E27FC236}">
                <a16:creationId xmlns:a16="http://schemas.microsoft.com/office/drawing/2014/main" id="{3683E330-11CD-4B82-B832-E9EFE490CA68}"/>
              </a:ext>
            </a:extLst>
          </p:cNvPr>
          <p:cNvSpPr>
            <a:spLocks noGrp="1"/>
          </p:cNvSpPr>
          <p:nvPr>
            <p:ph type="dt" sz="half" idx="10"/>
          </p:nvPr>
        </p:nvSpPr>
        <p:spPr/>
        <p:txBody>
          <a:bodyPr/>
          <a:lstStyle/>
          <a:p>
            <a:r>
              <a:rPr lang="de-DE"/>
              <a:t>Le 29.11.2019</a:t>
            </a:r>
          </a:p>
        </p:txBody>
      </p:sp>
      <p:sp>
        <p:nvSpPr>
          <p:cNvPr id="10" name="Espace réservé du numéro de diapositive 9">
            <a:extLst>
              <a:ext uri="{FF2B5EF4-FFF2-40B4-BE49-F238E27FC236}">
                <a16:creationId xmlns:a16="http://schemas.microsoft.com/office/drawing/2014/main" id="{2A7EC352-AFD2-40F4-8572-E58579AA13E2}"/>
              </a:ext>
            </a:extLst>
          </p:cNvPr>
          <p:cNvSpPr>
            <a:spLocks noGrp="1"/>
          </p:cNvSpPr>
          <p:nvPr>
            <p:ph type="sldNum" sz="quarter" idx="12"/>
          </p:nvPr>
        </p:nvSpPr>
        <p:spPr/>
        <p:txBody>
          <a:bodyPr/>
          <a:lstStyle/>
          <a:p>
            <a:fld id="{27C6CCC6-2BE5-4E42-96A4-D1E8E81A3D8E}" type="slidenum">
              <a:rPr lang="de-DE" smtClean="0"/>
              <a:t>8</a:t>
            </a:fld>
            <a:endParaRPr lang="de-DE"/>
          </a:p>
        </p:txBody>
      </p:sp>
    </p:spTree>
    <p:extLst>
      <p:ext uri="{BB962C8B-B14F-4D97-AF65-F5344CB8AC3E}">
        <p14:creationId xmlns:p14="http://schemas.microsoft.com/office/powerpoint/2010/main" val="6454187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D41A7C2-93C6-42FD-B5CA-6777D3D87C07}"/>
              </a:ext>
            </a:extLst>
          </p:cNvPr>
          <p:cNvSpPr>
            <a:spLocks noGrp="1"/>
          </p:cNvSpPr>
          <p:nvPr>
            <p:ph type="title"/>
          </p:nvPr>
        </p:nvSpPr>
        <p:spPr>
          <a:xfrm>
            <a:off x="455428" y="141842"/>
            <a:ext cx="10515600" cy="1325563"/>
          </a:xfrm>
        </p:spPr>
        <p:txBody>
          <a:bodyPr/>
          <a:lstStyle/>
          <a:p>
            <a:r>
              <a:rPr lang="fr-FR" b="1"/>
              <a:t>Effet du nombre de couches (profondeur)</a:t>
            </a:r>
          </a:p>
        </p:txBody>
      </p:sp>
      <p:pic>
        <p:nvPicPr>
          <p:cNvPr id="10" name="Image 9" descr="Une image contenant capture d’écran&#10;&#10;Description générée automatiquement">
            <a:extLst>
              <a:ext uri="{FF2B5EF4-FFF2-40B4-BE49-F238E27FC236}">
                <a16:creationId xmlns:a16="http://schemas.microsoft.com/office/drawing/2014/main" id="{044886B6-EF6C-474C-9CD3-8C804E91CDC9}"/>
              </a:ext>
            </a:extLst>
          </p:cNvPr>
          <p:cNvPicPr>
            <a:picLocks noChangeAspect="1"/>
          </p:cNvPicPr>
          <p:nvPr/>
        </p:nvPicPr>
        <p:blipFill rotWithShape="1">
          <a:blip r:embed="rId3">
            <a:extLst>
              <a:ext uri="{28A0092B-C50C-407E-A947-70E740481C1C}">
                <a14:useLocalDpi xmlns:a14="http://schemas.microsoft.com/office/drawing/2010/main" val="0"/>
              </a:ext>
            </a:extLst>
          </a:blip>
          <a:srcRect l="5934" r="4667"/>
          <a:stretch/>
        </p:blipFill>
        <p:spPr>
          <a:xfrm>
            <a:off x="6964325" y="1967464"/>
            <a:ext cx="5227675" cy="4390476"/>
          </a:xfrm>
          <a:prstGeom prst="rect">
            <a:avLst/>
          </a:prstGeom>
        </p:spPr>
      </p:pic>
      <p:pic>
        <p:nvPicPr>
          <p:cNvPr id="13" name="Image 12" descr="Une image contenant carte, capture d’écran&#10;&#10;Description générée automatiquement">
            <a:extLst>
              <a:ext uri="{FF2B5EF4-FFF2-40B4-BE49-F238E27FC236}">
                <a16:creationId xmlns:a16="http://schemas.microsoft.com/office/drawing/2014/main" id="{9692FA7F-F871-4AD6-B4DF-A591035DD8E2}"/>
              </a:ext>
            </a:extLst>
          </p:cNvPr>
          <p:cNvPicPr>
            <a:picLocks noChangeAspect="1"/>
          </p:cNvPicPr>
          <p:nvPr/>
        </p:nvPicPr>
        <p:blipFill rotWithShape="1">
          <a:blip r:embed="rId4">
            <a:extLst>
              <a:ext uri="{28A0092B-C50C-407E-A947-70E740481C1C}">
                <a14:useLocalDpi xmlns:a14="http://schemas.microsoft.com/office/drawing/2010/main" val="0"/>
              </a:ext>
            </a:extLst>
          </a:blip>
          <a:srcRect l="1934" r="8667"/>
          <a:stretch/>
        </p:blipFill>
        <p:spPr>
          <a:xfrm>
            <a:off x="0" y="1151872"/>
            <a:ext cx="6794204" cy="5706128"/>
          </a:xfrm>
          <a:prstGeom prst="rect">
            <a:avLst/>
          </a:prstGeom>
        </p:spPr>
      </p:pic>
      <p:sp>
        <p:nvSpPr>
          <p:cNvPr id="7" name="Espace réservé de la date 6">
            <a:extLst>
              <a:ext uri="{FF2B5EF4-FFF2-40B4-BE49-F238E27FC236}">
                <a16:creationId xmlns:a16="http://schemas.microsoft.com/office/drawing/2014/main" id="{C1907BEE-5B2B-46B2-8C16-3912540DFCE8}"/>
              </a:ext>
            </a:extLst>
          </p:cNvPr>
          <p:cNvSpPr>
            <a:spLocks noGrp="1"/>
          </p:cNvSpPr>
          <p:nvPr>
            <p:ph type="dt" sz="half" idx="10"/>
          </p:nvPr>
        </p:nvSpPr>
        <p:spPr/>
        <p:txBody>
          <a:bodyPr/>
          <a:lstStyle/>
          <a:p>
            <a:r>
              <a:rPr lang="de-DE"/>
              <a:t>Le 29.11.2019</a:t>
            </a:r>
          </a:p>
        </p:txBody>
      </p:sp>
      <p:sp>
        <p:nvSpPr>
          <p:cNvPr id="8" name="Espace réservé du numéro de diapositive 7">
            <a:extLst>
              <a:ext uri="{FF2B5EF4-FFF2-40B4-BE49-F238E27FC236}">
                <a16:creationId xmlns:a16="http://schemas.microsoft.com/office/drawing/2014/main" id="{1DD1B69F-AD4B-4769-9768-6D2309FE8E95}"/>
              </a:ext>
            </a:extLst>
          </p:cNvPr>
          <p:cNvSpPr>
            <a:spLocks noGrp="1"/>
          </p:cNvSpPr>
          <p:nvPr>
            <p:ph type="sldNum" sz="quarter" idx="12"/>
          </p:nvPr>
        </p:nvSpPr>
        <p:spPr/>
        <p:txBody>
          <a:bodyPr/>
          <a:lstStyle/>
          <a:p>
            <a:fld id="{27C6CCC6-2BE5-4E42-96A4-D1E8E81A3D8E}" type="slidenum">
              <a:rPr lang="de-DE" smtClean="0"/>
              <a:t>9</a:t>
            </a:fld>
            <a:endParaRPr lang="de-DE"/>
          </a:p>
        </p:txBody>
      </p:sp>
    </p:spTree>
    <p:extLst>
      <p:ext uri="{BB962C8B-B14F-4D97-AF65-F5344CB8AC3E}">
        <p14:creationId xmlns:p14="http://schemas.microsoft.com/office/powerpoint/2010/main" val="1919208216"/>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81245053BA5E3E4BA9616AAC20D45B53" ma:contentTypeVersion="2" ma:contentTypeDescription="Crée un document." ma:contentTypeScope="" ma:versionID="9e35089785b7024117807abb7a5802b3">
  <xsd:schema xmlns:xsd="http://www.w3.org/2001/XMLSchema" xmlns:xs="http://www.w3.org/2001/XMLSchema" xmlns:p="http://schemas.microsoft.com/office/2006/metadata/properties" xmlns:ns2="57635a49-0459-4e37-8b42-4364994f04ef" targetNamespace="http://schemas.microsoft.com/office/2006/metadata/properties" ma:root="true" ma:fieldsID="73ade5f72525685404075a680a9165ee" ns2:_="">
    <xsd:import namespace="57635a49-0459-4e37-8b42-4364994f04ef"/>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7635a49-0459-4e37-8b42-4364994f04e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36963AE-DC96-4834-9C07-CF7A9397621D}">
  <ds:schemaRefs>
    <ds:schemaRef ds:uri="57635a49-0459-4e37-8b42-4364994f04ef"/>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697FC55B-D461-48D3-B33D-5A79FA97335F}">
  <ds:schemaRefs>
    <ds:schemaRef ds:uri="57635a49-0459-4e37-8b42-4364994f04ef"/>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B14966A7-6A10-4641-A0E4-B3C4A270919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42</Slides>
  <Notes>4</Notes>
  <HiddenSlides>0</HiddenSlides>
  <ScaleCrop>false</ScaleCrop>
  <HeadingPairs>
    <vt:vector size="4" baseType="variant">
      <vt:variant>
        <vt:lpstr>Theme</vt:lpstr>
      </vt:variant>
      <vt:variant>
        <vt:i4>1</vt:i4>
      </vt:variant>
      <vt:variant>
        <vt:lpstr>Slide Titles</vt:lpstr>
      </vt:variant>
      <vt:variant>
        <vt:i4>42</vt:i4>
      </vt:variant>
    </vt:vector>
  </HeadingPairs>
  <TitlesOfParts>
    <vt:vector size="43" baseType="lpstr">
      <vt:lpstr>Thème Office</vt:lpstr>
      <vt:lpstr>Perceptron multicouche </vt:lpstr>
      <vt:lpstr>PowerPoint Presentation</vt:lpstr>
      <vt:lpstr>PowerPoint Presentation</vt:lpstr>
      <vt:lpstr>PowerPoint Presentation</vt:lpstr>
      <vt:lpstr>PowerPoint Presentation</vt:lpstr>
      <vt:lpstr>PowerPoint Presentation</vt:lpstr>
      <vt:lpstr>PowerPoint Presentation</vt:lpstr>
      <vt:lpstr>Effet du nombre de neurones par couche (largeur)</vt:lpstr>
      <vt:lpstr>Effet du nombre de couches (profondeur)</vt:lpstr>
      <vt:lpstr>PowerPoint Presentation</vt:lpstr>
      <vt:lpstr>Sigmoïde</vt:lpstr>
      <vt:lpstr>Tanh</vt:lpstr>
      <vt:lpstr>Softmax</vt:lpstr>
      <vt:lpstr>reLu</vt:lpstr>
      <vt:lpstr>leaky reLu</vt:lpstr>
      <vt:lpstr>et d’autres…</vt:lpstr>
      <vt:lpstr>Fonctions de couts</vt:lpstr>
      <vt:lpstr>PowerPoint Presentation</vt:lpstr>
      <vt:lpstr>Effet de l’initialisation des poids</vt:lpstr>
      <vt:lpstr>PowerPoint Presentation</vt:lpstr>
      <vt:lpstr>PowerPoint Presentation</vt:lpstr>
      <vt:lpstr>Effet de l’optimizer</vt:lpstr>
      <vt:lpstr>Application à la base de données MNIST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Comparatif des méthodes</vt:lpstr>
      <vt:lpstr>PowerPoint Presentation</vt:lpstr>
      <vt:lpstr>Méthode stochastique</vt:lpstr>
      <vt:lpstr>Méthode de batch</vt:lpstr>
      <vt:lpstr>PowerPoint Presentation</vt:lpstr>
      <vt:lpstr>Comparaison entre les tailles de batch</vt:lpstr>
      <vt:lpstr>PowerPoint Presentation</vt:lpstr>
      <vt:lpstr>Effet du nombre de données train</vt:lpstr>
      <vt:lpstr>Effet du taux d’apprentissage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
  <cp:revision>1</cp:revision>
  <dcterms:created xsi:type="dcterms:W3CDTF">2012-07-30T22:21:58Z</dcterms:created>
  <dcterms:modified xsi:type="dcterms:W3CDTF">2019-11-29T07:41:51Z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0x01010081245053BA5E3E4BA9616AAC20D45B53</vt:lpwstr>
  </property>
</Properties>
</file>